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5"/>
  </p:notesMasterIdLst>
  <p:sldIdLst>
    <p:sldId id="256" r:id="rId2"/>
    <p:sldId id="257" r:id="rId3"/>
    <p:sldId id="258" r:id="rId4"/>
    <p:sldId id="282" r:id="rId5"/>
    <p:sldId id="274" r:id="rId6"/>
    <p:sldId id="275" r:id="rId7"/>
    <p:sldId id="278" r:id="rId8"/>
    <p:sldId id="322" r:id="rId9"/>
    <p:sldId id="283" r:id="rId10"/>
    <p:sldId id="285" r:id="rId11"/>
    <p:sldId id="286" r:id="rId12"/>
    <p:sldId id="287" r:id="rId13"/>
    <p:sldId id="289" r:id="rId14"/>
    <p:sldId id="290" r:id="rId15"/>
    <p:sldId id="291" r:id="rId16"/>
    <p:sldId id="292" r:id="rId17"/>
    <p:sldId id="293" r:id="rId18"/>
    <p:sldId id="294" r:id="rId19"/>
    <p:sldId id="295" r:id="rId20"/>
    <p:sldId id="296" r:id="rId21"/>
    <p:sldId id="297" r:id="rId22"/>
    <p:sldId id="298" r:id="rId23"/>
    <p:sldId id="323" r:id="rId24"/>
    <p:sldId id="299" r:id="rId25"/>
    <p:sldId id="324" r:id="rId26"/>
    <p:sldId id="300" r:id="rId27"/>
    <p:sldId id="325" r:id="rId28"/>
    <p:sldId id="301" r:id="rId29"/>
    <p:sldId id="302" r:id="rId30"/>
    <p:sldId id="303" r:id="rId31"/>
    <p:sldId id="304" r:id="rId32"/>
    <p:sldId id="305" r:id="rId33"/>
    <p:sldId id="306" r:id="rId34"/>
    <p:sldId id="307" r:id="rId35"/>
    <p:sldId id="308" r:id="rId36"/>
    <p:sldId id="326" r:id="rId37"/>
    <p:sldId id="310" r:id="rId38"/>
    <p:sldId id="312" r:id="rId39"/>
    <p:sldId id="313" r:id="rId40"/>
    <p:sldId id="311" r:id="rId41"/>
    <p:sldId id="314" r:id="rId42"/>
    <p:sldId id="315" r:id="rId43"/>
    <p:sldId id="316" r:id="rId44"/>
    <p:sldId id="327" r:id="rId45"/>
    <p:sldId id="317" r:id="rId46"/>
    <p:sldId id="328" r:id="rId47"/>
    <p:sldId id="318" r:id="rId48"/>
    <p:sldId id="319" r:id="rId49"/>
    <p:sldId id="320" r:id="rId50"/>
    <p:sldId id="321" r:id="rId51"/>
    <p:sldId id="329" r:id="rId52"/>
    <p:sldId id="259" r:id="rId53"/>
    <p:sldId id="263" r:id="rId5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>
        <p:scale>
          <a:sx n="66" d="100"/>
          <a:sy n="66" d="100"/>
        </p:scale>
        <p:origin x="2004" y="-57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10" Type="http://schemas.openxmlformats.org/officeDocument/2006/relationships/image" Target="../media/image18.svg"/><Relationship Id="rId4" Type="http://schemas.openxmlformats.org/officeDocument/2006/relationships/image" Target="../media/image12.svg"/><Relationship Id="rId9" Type="http://schemas.openxmlformats.org/officeDocument/2006/relationships/image" Target="../media/image17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10" Type="http://schemas.openxmlformats.org/officeDocument/2006/relationships/image" Target="../media/image18.svg"/><Relationship Id="rId4" Type="http://schemas.openxmlformats.org/officeDocument/2006/relationships/image" Target="../media/image12.svg"/><Relationship Id="rId9" Type="http://schemas.openxmlformats.org/officeDocument/2006/relationships/image" Target="../media/image17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84F1CD9-29B2-448E-A7D7-2F8B4F1E9729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32DB3184-7A88-4FBF-84FB-11DD24AC4BC7}">
      <dgm:prSet/>
      <dgm:spPr/>
      <dgm:t>
        <a:bodyPr/>
        <a:lstStyle/>
        <a:p>
          <a:r>
            <a:rPr lang="en-US"/>
            <a:t>Objectif : Manipuler, tester, transformer et reconnaître des mots avec des automates finis.</a:t>
          </a:r>
        </a:p>
      </dgm:t>
    </dgm:pt>
    <dgm:pt modelId="{1930D881-D25A-47CF-AF11-84132617C12C}" type="parTrans" cxnId="{729AE7B7-E9CA-4E2F-8E56-001346611E81}">
      <dgm:prSet/>
      <dgm:spPr/>
      <dgm:t>
        <a:bodyPr/>
        <a:lstStyle/>
        <a:p>
          <a:endParaRPr lang="en-US"/>
        </a:p>
      </dgm:t>
    </dgm:pt>
    <dgm:pt modelId="{7DA80DB9-E445-4FD6-AAEC-EB45EA3297F4}" type="sibTrans" cxnId="{729AE7B7-E9CA-4E2F-8E56-001346611E81}">
      <dgm:prSet/>
      <dgm:spPr/>
      <dgm:t>
        <a:bodyPr/>
        <a:lstStyle/>
        <a:p>
          <a:endParaRPr lang="en-US"/>
        </a:p>
      </dgm:t>
    </dgm:pt>
    <dgm:pt modelId="{0030E727-60DB-4ED3-BF8A-B7DC54383FEB}">
      <dgm:prSet/>
      <dgm:spPr/>
      <dgm:t>
        <a:bodyPr/>
        <a:lstStyle/>
        <a:p>
          <a:r>
            <a:rPr lang="en-US"/>
            <a:t>Langage utilisé : Python</a:t>
          </a:r>
        </a:p>
      </dgm:t>
    </dgm:pt>
    <dgm:pt modelId="{C7C1188A-158A-455A-A98A-5149013A88BE}" type="parTrans" cxnId="{ECB7A86E-5B6E-43C9-9DFD-87C09CCAB281}">
      <dgm:prSet/>
      <dgm:spPr/>
      <dgm:t>
        <a:bodyPr/>
        <a:lstStyle/>
        <a:p>
          <a:endParaRPr lang="en-US"/>
        </a:p>
      </dgm:t>
    </dgm:pt>
    <dgm:pt modelId="{304AAF42-C328-496A-89CC-742B7128C048}" type="sibTrans" cxnId="{ECB7A86E-5B6E-43C9-9DFD-87C09CCAB281}">
      <dgm:prSet/>
      <dgm:spPr/>
      <dgm:t>
        <a:bodyPr/>
        <a:lstStyle/>
        <a:p>
          <a:endParaRPr lang="en-US"/>
        </a:p>
      </dgm:t>
    </dgm:pt>
    <dgm:pt modelId="{B429E982-12BF-43A4-91F3-08D97F095CF6}">
      <dgm:prSet/>
      <dgm:spPr/>
      <dgm:t>
        <a:bodyPr/>
        <a:lstStyle/>
        <a:p>
          <a:r>
            <a:rPr lang="en-US"/>
            <a:t>Automates déterministes, non-déterministes et à epsilon-transitions.</a:t>
          </a:r>
        </a:p>
      </dgm:t>
    </dgm:pt>
    <dgm:pt modelId="{E99E99E2-176C-4F6D-AE9D-8BCA629E04B2}" type="parTrans" cxnId="{667B3DCC-BB82-4840-8AC6-4A73CC08A030}">
      <dgm:prSet/>
      <dgm:spPr/>
      <dgm:t>
        <a:bodyPr/>
        <a:lstStyle/>
        <a:p>
          <a:endParaRPr lang="en-US"/>
        </a:p>
      </dgm:t>
    </dgm:pt>
    <dgm:pt modelId="{DD9A985C-9198-4076-93F4-9297705B401C}" type="sibTrans" cxnId="{667B3DCC-BB82-4840-8AC6-4A73CC08A030}">
      <dgm:prSet/>
      <dgm:spPr/>
      <dgm:t>
        <a:bodyPr/>
        <a:lstStyle/>
        <a:p>
          <a:endParaRPr lang="en-US"/>
        </a:p>
      </dgm:t>
    </dgm:pt>
    <dgm:pt modelId="{1707514F-9003-4A51-B1D6-329A9B7E8D92}">
      <dgm:prSet/>
      <dgm:spPr/>
      <dgm:t>
        <a:bodyPr/>
        <a:lstStyle/>
        <a:p>
          <a:r>
            <a:rPr lang="en-US"/>
            <a:t>Démonstration via fichiers texte et traitement automatique.</a:t>
          </a:r>
        </a:p>
      </dgm:t>
    </dgm:pt>
    <dgm:pt modelId="{1F87CE4C-950A-4340-9684-BB04CC38FEC5}" type="parTrans" cxnId="{BBEA5A4F-FE4D-4F2B-BEBD-02B8ACD9D96C}">
      <dgm:prSet/>
      <dgm:spPr/>
      <dgm:t>
        <a:bodyPr/>
        <a:lstStyle/>
        <a:p>
          <a:endParaRPr lang="en-US"/>
        </a:p>
      </dgm:t>
    </dgm:pt>
    <dgm:pt modelId="{C8A24E4B-33AA-4882-BAD9-9EB1079829B8}" type="sibTrans" cxnId="{BBEA5A4F-FE4D-4F2B-BEBD-02B8ACD9D96C}">
      <dgm:prSet/>
      <dgm:spPr/>
      <dgm:t>
        <a:bodyPr/>
        <a:lstStyle/>
        <a:p>
          <a:endParaRPr lang="en-US"/>
        </a:p>
      </dgm:t>
    </dgm:pt>
    <dgm:pt modelId="{018590D4-9B90-4C6A-8E24-667CDFE3D77D}" type="pres">
      <dgm:prSet presAssocID="{184F1CD9-29B2-448E-A7D7-2F8B4F1E9729}" presName="root" presStyleCnt="0">
        <dgm:presLayoutVars>
          <dgm:dir/>
          <dgm:resizeHandles val="exact"/>
        </dgm:presLayoutVars>
      </dgm:prSet>
      <dgm:spPr/>
    </dgm:pt>
    <dgm:pt modelId="{F526E46A-55CC-43FF-BDEF-AA3C1DD0C6E9}" type="pres">
      <dgm:prSet presAssocID="{32DB3184-7A88-4FBF-84FB-11DD24AC4BC7}" presName="compNode" presStyleCnt="0"/>
      <dgm:spPr/>
    </dgm:pt>
    <dgm:pt modelId="{1C342F43-3617-4D3B-9ADB-DBB529031D64}" type="pres">
      <dgm:prSet presAssocID="{32DB3184-7A88-4FBF-84FB-11DD24AC4BC7}" presName="bgRect" presStyleLbl="bgShp" presStyleIdx="0" presStyleCnt="4"/>
      <dgm:spPr/>
    </dgm:pt>
    <dgm:pt modelId="{8F6260B7-B07C-482B-8E51-F6C7E477FF27}" type="pres">
      <dgm:prSet presAssocID="{32DB3184-7A88-4FBF-84FB-11DD24AC4BC7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ille"/>
        </a:ext>
      </dgm:extLst>
    </dgm:pt>
    <dgm:pt modelId="{F211C359-5387-4436-B7CC-AAB99A859815}" type="pres">
      <dgm:prSet presAssocID="{32DB3184-7A88-4FBF-84FB-11DD24AC4BC7}" presName="spaceRect" presStyleCnt="0"/>
      <dgm:spPr/>
    </dgm:pt>
    <dgm:pt modelId="{64642674-3F59-4DA0-80AE-D33CC0C661FE}" type="pres">
      <dgm:prSet presAssocID="{32DB3184-7A88-4FBF-84FB-11DD24AC4BC7}" presName="parTx" presStyleLbl="revTx" presStyleIdx="0" presStyleCnt="4">
        <dgm:presLayoutVars>
          <dgm:chMax val="0"/>
          <dgm:chPref val="0"/>
        </dgm:presLayoutVars>
      </dgm:prSet>
      <dgm:spPr/>
    </dgm:pt>
    <dgm:pt modelId="{94057116-8D83-4E42-96B9-708C4B14D76F}" type="pres">
      <dgm:prSet presAssocID="{7DA80DB9-E445-4FD6-AAEC-EB45EA3297F4}" presName="sibTrans" presStyleCnt="0"/>
      <dgm:spPr/>
    </dgm:pt>
    <dgm:pt modelId="{855E03CB-D1EC-4D25-A665-CCF5B108A832}" type="pres">
      <dgm:prSet presAssocID="{0030E727-60DB-4ED3-BF8A-B7DC54383FEB}" presName="compNode" presStyleCnt="0"/>
      <dgm:spPr/>
    </dgm:pt>
    <dgm:pt modelId="{5AFD3CA8-06EF-4058-B619-467D1F014A35}" type="pres">
      <dgm:prSet presAssocID="{0030E727-60DB-4ED3-BF8A-B7DC54383FEB}" presName="bgRect" presStyleLbl="bgShp" presStyleIdx="1" presStyleCnt="4"/>
      <dgm:spPr/>
    </dgm:pt>
    <dgm:pt modelId="{ABCFD9C1-8E22-4AE9-9C0B-695E6AC6890E}" type="pres">
      <dgm:prSet presAssocID="{0030E727-60DB-4ED3-BF8A-B7DC54383FEB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rdinateur"/>
        </a:ext>
      </dgm:extLst>
    </dgm:pt>
    <dgm:pt modelId="{D18059CF-14D9-4730-BEE0-8D40585E4B42}" type="pres">
      <dgm:prSet presAssocID="{0030E727-60DB-4ED3-BF8A-B7DC54383FEB}" presName="spaceRect" presStyleCnt="0"/>
      <dgm:spPr/>
    </dgm:pt>
    <dgm:pt modelId="{FF72CE7A-CAE3-4EBE-A005-35E3800ABFCB}" type="pres">
      <dgm:prSet presAssocID="{0030E727-60DB-4ED3-BF8A-B7DC54383FEB}" presName="parTx" presStyleLbl="revTx" presStyleIdx="1" presStyleCnt="4">
        <dgm:presLayoutVars>
          <dgm:chMax val="0"/>
          <dgm:chPref val="0"/>
        </dgm:presLayoutVars>
      </dgm:prSet>
      <dgm:spPr/>
    </dgm:pt>
    <dgm:pt modelId="{4F5E8224-E6A3-4491-98A0-FF9C289E1327}" type="pres">
      <dgm:prSet presAssocID="{304AAF42-C328-496A-89CC-742B7128C048}" presName="sibTrans" presStyleCnt="0"/>
      <dgm:spPr/>
    </dgm:pt>
    <dgm:pt modelId="{619DC01B-C1F9-4124-ADD7-77E81B56332A}" type="pres">
      <dgm:prSet presAssocID="{B429E982-12BF-43A4-91F3-08D97F095CF6}" presName="compNode" presStyleCnt="0"/>
      <dgm:spPr/>
    </dgm:pt>
    <dgm:pt modelId="{B43EAAD6-7193-4D78-BFA0-D9A7A2903503}" type="pres">
      <dgm:prSet presAssocID="{B429E982-12BF-43A4-91F3-08D97F095CF6}" presName="bgRect" presStyleLbl="bgShp" presStyleIdx="2" presStyleCnt="4"/>
      <dgm:spPr/>
    </dgm:pt>
    <dgm:pt modelId="{48ACDA7B-BC42-4373-95CC-215FDE003B7C}" type="pres">
      <dgm:prSet presAssocID="{B429E982-12BF-43A4-91F3-08D97F095CF6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Vivats"/>
        </a:ext>
      </dgm:extLst>
    </dgm:pt>
    <dgm:pt modelId="{9B336D4F-F87A-4DCA-BE30-4AC6ED29480B}" type="pres">
      <dgm:prSet presAssocID="{B429E982-12BF-43A4-91F3-08D97F095CF6}" presName="spaceRect" presStyleCnt="0"/>
      <dgm:spPr/>
    </dgm:pt>
    <dgm:pt modelId="{8B869936-21CE-41E3-8FB0-FF45C65FD3FC}" type="pres">
      <dgm:prSet presAssocID="{B429E982-12BF-43A4-91F3-08D97F095CF6}" presName="parTx" presStyleLbl="revTx" presStyleIdx="2" presStyleCnt="4">
        <dgm:presLayoutVars>
          <dgm:chMax val="0"/>
          <dgm:chPref val="0"/>
        </dgm:presLayoutVars>
      </dgm:prSet>
      <dgm:spPr/>
    </dgm:pt>
    <dgm:pt modelId="{C5001298-2B55-4FC0-889B-790528EC52C0}" type="pres">
      <dgm:prSet presAssocID="{DD9A985C-9198-4076-93F4-9297705B401C}" presName="sibTrans" presStyleCnt="0"/>
      <dgm:spPr/>
    </dgm:pt>
    <dgm:pt modelId="{AAEC46B9-9F51-4BE2-B3E2-401CC8D0EA05}" type="pres">
      <dgm:prSet presAssocID="{1707514F-9003-4A51-B1D6-329A9B7E8D92}" presName="compNode" presStyleCnt="0"/>
      <dgm:spPr/>
    </dgm:pt>
    <dgm:pt modelId="{F162BD9C-7322-4AAA-ABDA-84283D4F86C9}" type="pres">
      <dgm:prSet presAssocID="{1707514F-9003-4A51-B1D6-329A9B7E8D92}" presName="bgRect" presStyleLbl="bgShp" presStyleIdx="3" presStyleCnt="4"/>
      <dgm:spPr/>
    </dgm:pt>
    <dgm:pt modelId="{7B5C6292-1AD5-4634-BD62-9257E6E986DC}" type="pres">
      <dgm:prSet presAssocID="{1707514F-9003-4A51-B1D6-329A9B7E8D92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obot"/>
        </a:ext>
      </dgm:extLst>
    </dgm:pt>
    <dgm:pt modelId="{971541AF-5830-4254-93D6-05F00AE3B689}" type="pres">
      <dgm:prSet presAssocID="{1707514F-9003-4A51-B1D6-329A9B7E8D92}" presName="spaceRect" presStyleCnt="0"/>
      <dgm:spPr/>
    </dgm:pt>
    <dgm:pt modelId="{D73B742C-C9F7-4E0B-B38C-E92683F1C033}" type="pres">
      <dgm:prSet presAssocID="{1707514F-9003-4A51-B1D6-329A9B7E8D92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89182D23-B897-4DE6-B42F-06AA3578982B}" type="presOf" srcId="{184F1CD9-29B2-448E-A7D7-2F8B4F1E9729}" destId="{018590D4-9B90-4C6A-8E24-667CDFE3D77D}" srcOrd="0" destOrd="0" presId="urn:microsoft.com/office/officeart/2018/2/layout/IconVerticalSolidList"/>
    <dgm:cxn modelId="{EA114766-D5DA-444B-8083-44DC03E57B5E}" type="presOf" srcId="{0030E727-60DB-4ED3-BF8A-B7DC54383FEB}" destId="{FF72CE7A-CAE3-4EBE-A005-35E3800ABFCB}" srcOrd="0" destOrd="0" presId="urn:microsoft.com/office/officeart/2018/2/layout/IconVerticalSolidList"/>
    <dgm:cxn modelId="{ECB7A86E-5B6E-43C9-9DFD-87C09CCAB281}" srcId="{184F1CD9-29B2-448E-A7D7-2F8B4F1E9729}" destId="{0030E727-60DB-4ED3-BF8A-B7DC54383FEB}" srcOrd="1" destOrd="0" parTransId="{C7C1188A-158A-455A-A98A-5149013A88BE}" sibTransId="{304AAF42-C328-496A-89CC-742B7128C048}"/>
    <dgm:cxn modelId="{BBEA5A4F-FE4D-4F2B-BEBD-02B8ACD9D96C}" srcId="{184F1CD9-29B2-448E-A7D7-2F8B4F1E9729}" destId="{1707514F-9003-4A51-B1D6-329A9B7E8D92}" srcOrd="3" destOrd="0" parTransId="{1F87CE4C-950A-4340-9684-BB04CC38FEC5}" sibTransId="{C8A24E4B-33AA-4882-BAD9-9EB1079829B8}"/>
    <dgm:cxn modelId="{69083D57-FA47-41B1-87BF-790EB3441F56}" type="presOf" srcId="{B429E982-12BF-43A4-91F3-08D97F095CF6}" destId="{8B869936-21CE-41E3-8FB0-FF45C65FD3FC}" srcOrd="0" destOrd="0" presId="urn:microsoft.com/office/officeart/2018/2/layout/IconVerticalSolidList"/>
    <dgm:cxn modelId="{729AE7B7-E9CA-4E2F-8E56-001346611E81}" srcId="{184F1CD9-29B2-448E-A7D7-2F8B4F1E9729}" destId="{32DB3184-7A88-4FBF-84FB-11DD24AC4BC7}" srcOrd="0" destOrd="0" parTransId="{1930D881-D25A-47CF-AF11-84132617C12C}" sibTransId="{7DA80DB9-E445-4FD6-AAEC-EB45EA3297F4}"/>
    <dgm:cxn modelId="{1A980EBE-3502-41A2-90D5-AA35126BEDE3}" type="presOf" srcId="{1707514F-9003-4A51-B1D6-329A9B7E8D92}" destId="{D73B742C-C9F7-4E0B-B38C-E92683F1C033}" srcOrd="0" destOrd="0" presId="urn:microsoft.com/office/officeart/2018/2/layout/IconVerticalSolidList"/>
    <dgm:cxn modelId="{4EB0EDC7-FEBC-4E0A-A51A-34D458460BE4}" type="presOf" srcId="{32DB3184-7A88-4FBF-84FB-11DD24AC4BC7}" destId="{64642674-3F59-4DA0-80AE-D33CC0C661FE}" srcOrd="0" destOrd="0" presId="urn:microsoft.com/office/officeart/2018/2/layout/IconVerticalSolidList"/>
    <dgm:cxn modelId="{667B3DCC-BB82-4840-8AC6-4A73CC08A030}" srcId="{184F1CD9-29B2-448E-A7D7-2F8B4F1E9729}" destId="{B429E982-12BF-43A4-91F3-08D97F095CF6}" srcOrd="2" destOrd="0" parTransId="{E99E99E2-176C-4F6D-AE9D-8BCA629E04B2}" sibTransId="{DD9A985C-9198-4076-93F4-9297705B401C}"/>
    <dgm:cxn modelId="{60AFCFDC-8276-4518-9FA0-AD4C59F456CB}" type="presParOf" srcId="{018590D4-9B90-4C6A-8E24-667CDFE3D77D}" destId="{F526E46A-55CC-43FF-BDEF-AA3C1DD0C6E9}" srcOrd="0" destOrd="0" presId="urn:microsoft.com/office/officeart/2018/2/layout/IconVerticalSolidList"/>
    <dgm:cxn modelId="{1D430E5B-0A9E-41CD-950E-8739D42CC664}" type="presParOf" srcId="{F526E46A-55CC-43FF-BDEF-AA3C1DD0C6E9}" destId="{1C342F43-3617-4D3B-9ADB-DBB529031D64}" srcOrd="0" destOrd="0" presId="urn:microsoft.com/office/officeart/2018/2/layout/IconVerticalSolidList"/>
    <dgm:cxn modelId="{27A9255E-A680-40FD-A940-79E076320E03}" type="presParOf" srcId="{F526E46A-55CC-43FF-BDEF-AA3C1DD0C6E9}" destId="{8F6260B7-B07C-482B-8E51-F6C7E477FF27}" srcOrd="1" destOrd="0" presId="urn:microsoft.com/office/officeart/2018/2/layout/IconVerticalSolidList"/>
    <dgm:cxn modelId="{181E392D-0DC3-4C4F-A6EE-3715896EBF74}" type="presParOf" srcId="{F526E46A-55CC-43FF-BDEF-AA3C1DD0C6E9}" destId="{F211C359-5387-4436-B7CC-AAB99A859815}" srcOrd="2" destOrd="0" presId="urn:microsoft.com/office/officeart/2018/2/layout/IconVerticalSolidList"/>
    <dgm:cxn modelId="{3797DF67-5330-4003-B27B-BB871D99D346}" type="presParOf" srcId="{F526E46A-55CC-43FF-BDEF-AA3C1DD0C6E9}" destId="{64642674-3F59-4DA0-80AE-D33CC0C661FE}" srcOrd="3" destOrd="0" presId="urn:microsoft.com/office/officeart/2018/2/layout/IconVerticalSolidList"/>
    <dgm:cxn modelId="{9544668C-02B8-49DF-9057-8D6C3D8B0A8D}" type="presParOf" srcId="{018590D4-9B90-4C6A-8E24-667CDFE3D77D}" destId="{94057116-8D83-4E42-96B9-708C4B14D76F}" srcOrd="1" destOrd="0" presId="urn:microsoft.com/office/officeart/2018/2/layout/IconVerticalSolidList"/>
    <dgm:cxn modelId="{3FAEBD82-158F-417E-949B-827FE79CA41A}" type="presParOf" srcId="{018590D4-9B90-4C6A-8E24-667CDFE3D77D}" destId="{855E03CB-D1EC-4D25-A665-CCF5B108A832}" srcOrd="2" destOrd="0" presId="urn:microsoft.com/office/officeart/2018/2/layout/IconVerticalSolidList"/>
    <dgm:cxn modelId="{246FAA2B-FA4F-40D7-86E0-4D3D9877C0C7}" type="presParOf" srcId="{855E03CB-D1EC-4D25-A665-CCF5B108A832}" destId="{5AFD3CA8-06EF-4058-B619-467D1F014A35}" srcOrd="0" destOrd="0" presId="urn:microsoft.com/office/officeart/2018/2/layout/IconVerticalSolidList"/>
    <dgm:cxn modelId="{17B9CD97-6392-415E-80B9-E1AEFEC79311}" type="presParOf" srcId="{855E03CB-D1EC-4D25-A665-CCF5B108A832}" destId="{ABCFD9C1-8E22-4AE9-9C0B-695E6AC6890E}" srcOrd="1" destOrd="0" presId="urn:microsoft.com/office/officeart/2018/2/layout/IconVerticalSolidList"/>
    <dgm:cxn modelId="{874264C3-E7B3-4BBD-B769-7AE56BCD2A23}" type="presParOf" srcId="{855E03CB-D1EC-4D25-A665-CCF5B108A832}" destId="{D18059CF-14D9-4730-BEE0-8D40585E4B42}" srcOrd="2" destOrd="0" presId="urn:microsoft.com/office/officeart/2018/2/layout/IconVerticalSolidList"/>
    <dgm:cxn modelId="{1DBC4B04-FCD0-4E1E-8681-D863DABD8C5E}" type="presParOf" srcId="{855E03CB-D1EC-4D25-A665-CCF5B108A832}" destId="{FF72CE7A-CAE3-4EBE-A005-35E3800ABFCB}" srcOrd="3" destOrd="0" presId="urn:microsoft.com/office/officeart/2018/2/layout/IconVerticalSolidList"/>
    <dgm:cxn modelId="{C749FC77-A4B1-4CBC-8337-050CD2F860C5}" type="presParOf" srcId="{018590D4-9B90-4C6A-8E24-667CDFE3D77D}" destId="{4F5E8224-E6A3-4491-98A0-FF9C289E1327}" srcOrd="3" destOrd="0" presId="urn:microsoft.com/office/officeart/2018/2/layout/IconVerticalSolidList"/>
    <dgm:cxn modelId="{96A9B0E3-B9E7-41BC-ACC3-4A02829786F0}" type="presParOf" srcId="{018590D4-9B90-4C6A-8E24-667CDFE3D77D}" destId="{619DC01B-C1F9-4124-ADD7-77E81B56332A}" srcOrd="4" destOrd="0" presId="urn:microsoft.com/office/officeart/2018/2/layout/IconVerticalSolidList"/>
    <dgm:cxn modelId="{E59E1A16-2BCA-48BE-A2DC-209F74612327}" type="presParOf" srcId="{619DC01B-C1F9-4124-ADD7-77E81B56332A}" destId="{B43EAAD6-7193-4D78-BFA0-D9A7A2903503}" srcOrd="0" destOrd="0" presId="urn:microsoft.com/office/officeart/2018/2/layout/IconVerticalSolidList"/>
    <dgm:cxn modelId="{FC21D916-B2E2-4225-A299-9C083F7C53D9}" type="presParOf" srcId="{619DC01B-C1F9-4124-ADD7-77E81B56332A}" destId="{48ACDA7B-BC42-4373-95CC-215FDE003B7C}" srcOrd="1" destOrd="0" presId="urn:microsoft.com/office/officeart/2018/2/layout/IconVerticalSolidList"/>
    <dgm:cxn modelId="{E02EBB89-0B6E-497B-A0E6-1558D1A53752}" type="presParOf" srcId="{619DC01B-C1F9-4124-ADD7-77E81B56332A}" destId="{9B336D4F-F87A-4DCA-BE30-4AC6ED29480B}" srcOrd="2" destOrd="0" presId="urn:microsoft.com/office/officeart/2018/2/layout/IconVerticalSolidList"/>
    <dgm:cxn modelId="{B4EEEEAD-601C-414D-B035-B2399CF65654}" type="presParOf" srcId="{619DC01B-C1F9-4124-ADD7-77E81B56332A}" destId="{8B869936-21CE-41E3-8FB0-FF45C65FD3FC}" srcOrd="3" destOrd="0" presId="urn:microsoft.com/office/officeart/2018/2/layout/IconVerticalSolidList"/>
    <dgm:cxn modelId="{0894265B-2E1E-4BD1-B1EA-36E814E500D4}" type="presParOf" srcId="{018590D4-9B90-4C6A-8E24-667CDFE3D77D}" destId="{C5001298-2B55-4FC0-889B-790528EC52C0}" srcOrd="5" destOrd="0" presId="urn:microsoft.com/office/officeart/2018/2/layout/IconVerticalSolidList"/>
    <dgm:cxn modelId="{C05FB625-DE1E-46EC-8E5C-79ED342D467F}" type="presParOf" srcId="{018590D4-9B90-4C6A-8E24-667CDFE3D77D}" destId="{AAEC46B9-9F51-4BE2-B3E2-401CC8D0EA05}" srcOrd="6" destOrd="0" presId="urn:microsoft.com/office/officeart/2018/2/layout/IconVerticalSolidList"/>
    <dgm:cxn modelId="{3015DE47-78B2-4258-8CED-2B9AEC411749}" type="presParOf" srcId="{AAEC46B9-9F51-4BE2-B3E2-401CC8D0EA05}" destId="{F162BD9C-7322-4AAA-ABDA-84283D4F86C9}" srcOrd="0" destOrd="0" presId="urn:microsoft.com/office/officeart/2018/2/layout/IconVerticalSolidList"/>
    <dgm:cxn modelId="{371E631F-24A6-46FA-B489-B3A0EA22B3BA}" type="presParOf" srcId="{AAEC46B9-9F51-4BE2-B3E2-401CC8D0EA05}" destId="{7B5C6292-1AD5-4634-BD62-9257E6E986DC}" srcOrd="1" destOrd="0" presId="urn:microsoft.com/office/officeart/2018/2/layout/IconVerticalSolidList"/>
    <dgm:cxn modelId="{A5F35914-F494-4090-BBE2-D07C3D046DC9}" type="presParOf" srcId="{AAEC46B9-9F51-4BE2-B3E2-401CC8D0EA05}" destId="{971541AF-5830-4254-93D6-05F00AE3B689}" srcOrd="2" destOrd="0" presId="urn:microsoft.com/office/officeart/2018/2/layout/IconVerticalSolidList"/>
    <dgm:cxn modelId="{9137753E-8E73-4309-8C48-A94135B00282}" type="presParOf" srcId="{AAEC46B9-9F51-4BE2-B3E2-401CC8D0EA05}" destId="{D73B742C-C9F7-4E0B-B38C-E92683F1C033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73B2828-57F6-4447-A406-C932DD607AEB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48050974-87A7-4E76-836D-C099CD767984}">
      <dgm:prSet/>
      <dgm:spPr/>
      <dgm:t>
        <a:bodyPr/>
        <a:lstStyle/>
        <a:p>
          <a:r>
            <a:rPr lang="en-US"/>
            <a:t>alphabet : liste de symboles (e.g. ['a', 'b'])</a:t>
          </a:r>
        </a:p>
      </dgm:t>
    </dgm:pt>
    <dgm:pt modelId="{4126CF2A-2766-456B-B0F4-8F52DEC4C433}" type="parTrans" cxnId="{5487B0ED-4722-4A27-8F3F-DE301A450EFD}">
      <dgm:prSet/>
      <dgm:spPr/>
      <dgm:t>
        <a:bodyPr/>
        <a:lstStyle/>
        <a:p>
          <a:endParaRPr lang="en-US"/>
        </a:p>
      </dgm:t>
    </dgm:pt>
    <dgm:pt modelId="{0F32B770-C7AA-479A-AF78-0084970AADE6}" type="sibTrans" cxnId="{5487B0ED-4722-4A27-8F3F-DE301A450EFD}">
      <dgm:prSet/>
      <dgm:spPr/>
      <dgm:t>
        <a:bodyPr/>
        <a:lstStyle/>
        <a:p>
          <a:endParaRPr lang="en-US"/>
        </a:p>
      </dgm:t>
    </dgm:pt>
    <dgm:pt modelId="{A4E8027C-FF88-4AAB-B280-A93826E0C397}">
      <dgm:prSet/>
      <dgm:spPr/>
      <dgm:t>
        <a:bodyPr/>
        <a:lstStyle/>
        <a:p>
          <a:r>
            <a:rPr lang="en-US"/>
            <a:t>etats : liste d'entiers ou noms d'états</a:t>
          </a:r>
        </a:p>
      </dgm:t>
    </dgm:pt>
    <dgm:pt modelId="{D5E1C529-BF2F-4948-83AB-3F8D5819A413}" type="parTrans" cxnId="{B0657E9A-E3F1-4596-AAE7-5AEDCBEBDD97}">
      <dgm:prSet/>
      <dgm:spPr/>
      <dgm:t>
        <a:bodyPr/>
        <a:lstStyle/>
        <a:p>
          <a:endParaRPr lang="en-US"/>
        </a:p>
      </dgm:t>
    </dgm:pt>
    <dgm:pt modelId="{5135F65B-D2CA-457B-A60D-A6F590651BAE}" type="sibTrans" cxnId="{B0657E9A-E3F1-4596-AAE7-5AEDCBEBDD97}">
      <dgm:prSet/>
      <dgm:spPr/>
      <dgm:t>
        <a:bodyPr/>
        <a:lstStyle/>
        <a:p>
          <a:endParaRPr lang="en-US"/>
        </a:p>
      </dgm:t>
    </dgm:pt>
    <dgm:pt modelId="{B53D6C51-F91E-4BBA-8C0E-FCFDDAD7592F}">
      <dgm:prSet/>
      <dgm:spPr/>
      <dgm:t>
        <a:bodyPr/>
        <a:lstStyle/>
        <a:p>
          <a:r>
            <a:rPr lang="en-US"/>
            <a:t>etats_initiaux : liste ou set</a:t>
          </a:r>
        </a:p>
      </dgm:t>
    </dgm:pt>
    <dgm:pt modelId="{062BA8D5-5F14-43FD-AE21-D3C70A2460E5}" type="parTrans" cxnId="{5CEFEE38-0C89-4D0B-A999-FB4EDC18FD00}">
      <dgm:prSet/>
      <dgm:spPr/>
      <dgm:t>
        <a:bodyPr/>
        <a:lstStyle/>
        <a:p>
          <a:endParaRPr lang="en-US"/>
        </a:p>
      </dgm:t>
    </dgm:pt>
    <dgm:pt modelId="{8096CC99-AE6C-49E4-96DA-8A2A0EDF25C1}" type="sibTrans" cxnId="{5CEFEE38-0C89-4D0B-A999-FB4EDC18FD00}">
      <dgm:prSet/>
      <dgm:spPr/>
      <dgm:t>
        <a:bodyPr/>
        <a:lstStyle/>
        <a:p>
          <a:endParaRPr lang="en-US"/>
        </a:p>
      </dgm:t>
    </dgm:pt>
    <dgm:pt modelId="{5F575FF7-2291-4824-8541-8865F91B9286}">
      <dgm:prSet/>
      <dgm:spPr/>
      <dgm:t>
        <a:bodyPr/>
        <a:lstStyle/>
        <a:p>
          <a:r>
            <a:rPr lang="en-US"/>
            <a:t>etats_terminaux : liste ou set</a:t>
          </a:r>
        </a:p>
      </dgm:t>
    </dgm:pt>
    <dgm:pt modelId="{4765ADD3-AB01-4BBD-810C-3C6B97529FAF}" type="parTrans" cxnId="{A7C63DCD-DEF5-4FB5-913D-453790442EF2}">
      <dgm:prSet/>
      <dgm:spPr/>
      <dgm:t>
        <a:bodyPr/>
        <a:lstStyle/>
        <a:p>
          <a:endParaRPr lang="en-US"/>
        </a:p>
      </dgm:t>
    </dgm:pt>
    <dgm:pt modelId="{248314F7-90CA-4197-AE47-A2E3118EB9FD}" type="sibTrans" cxnId="{A7C63DCD-DEF5-4FB5-913D-453790442EF2}">
      <dgm:prSet/>
      <dgm:spPr/>
      <dgm:t>
        <a:bodyPr/>
        <a:lstStyle/>
        <a:p>
          <a:endParaRPr lang="en-US"/>
        </a:p>
      </dgm:t>
    </dgm:pt>
    <dgm:pt modelId="{83F7831A-37E3-4887-BF76-5E65B7D287CF}">
      <dgm:prSet/>
      <dgm:spPr/>
      <dgm:t>
        <a:bodyPr/>
        <a:lstStyle/>
        <a:p>
          <a:r>
            <a:rPr lang="en-US"/>
            <a:t>transitions : dictionnaire {(état, symbole): {états_arrivés}}</a:t>
          </a:r>
        </a:p>
      </dgm:t>
    </dgm:pt>
    <dgm:pt modelId="{AA626104-4F12-4270-AFB4-25E52FBF2716}" type="parTrans" cxnId="{65E43788-F649-4AE4-BC6C-77E6303E1706}">
      <dgm:prSet/>
      <dgm:spPr/>
      <dgm:t>
        <a:bodyPr/>
        <a:lstStyle/>
        <a:p>
          <a:endParaRPr lang="en-US"/>
        </a:p>
      </dgm:t>
    </dgm:pt>
    <dgm:pt modelId="{05564F1E-3108-4D6E-A6AD-F755510553CF}" type="sibTrans" cxnId="{65E43788-F649-4AE4-BC6C-77E6303E1706}">
      <dgm:prSet/>
      <dgm:spPr/>
      <dgm:t>
        <a:bodyPr/>
        <a:lstStyle/>
        <a:p>
          <a:endParaRPr lang="en-US"/>
        </a:p>
      </dgm:t>
    </dgm:pt>
    <dgm:pt modelId="{1D83AA2D-E123-40B1-B321-991AF0F91DC9}" type="pres">
      <dgm:prSet presAssocID="{173B2828-57F6-4447-A406-C932DD607AEB}" presName="root" presStyleCnt="0">
        <dgm:presLayoutVars>
          <dgm:dir/>
          <dgm:resizeHandles val="exact"/>
        </dgm:presLayoutVars>
      </dgm:prSet>
      <dgm:spPr/>
    </dgm:pt>
    <dgm:pt modelId="{E2A408EC-B669-4363-8875-3D03B59AEF05}" type="pres">
      <dgm:prSet presAssocID="{48050974-87A7-4E76-836D-C099CD767984}" presName="compNode" presStyleCnt="0"/>
      <dgm:spPr/>
    </dgm:pt>
    <dgm:pt modelId="{BE90BBF3-58AD-4F3E-B683-02326F0B53C5}" type="pres">
      <dgm:prSet presAssocID="{48050974-87A7-4E76-836D-C099CD767984}" presName="bgRect" presStyleLbl="bgShp" presStyleIdx="0" presStyleCnt="5"/>
      <dgm:spPr/>
    </dgm:pt>
    <dgm:pt modelId="{052A9B6E-E5B1-4CBF-90DB-69233F758CD4}" type="pres">
      <dgm:prSet presAssocID="{48050974-87A7-4E76-836D-C099CD767984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thématiques"/>
        </a:ext>
      </dgm:extLst>
    </dgm:pt>
    <dgm:pt modelId="{293C92F1-5D64-46F4-BB5A-F6B164E72519}" type="pres">
      <dgm:prSet presAssocID="{48050974-87A7-4E76-836D-C099CD767984}" presName="spaceRect" presStyleCnt="0"/>
      <dgm:spPr/>
    </dgm:pt>
    <dgm:pt modelId="{BC706EAC-E8BC-40AA-839F-EE38C792EF5F}" type="pres">
      <dgm:prSet presAssocID="{48050974-87A7-4E76-836D-C099CD767984}" presName="parTx" presStyleLbl="revTx" presStyleIdx="0" presStyleCnt="5">
        <dgm:presLayoutVars>
          <dgm:chMax val="0"/>
          <dgm:chPref val="0"/>
        </dgm:presLayoutVars>
      </dgm:prSet>
      <dgm:spPr/>
    </dgm:pt>
    <dgm:pt modelId="{CE28E1FD-F7F5-420A-A43C-2E368721C674}" type="pres">
      <dgm:prSet presAssocID="{0F32B770-C7AA-479A-AF78-0084970AADE6}" presName="sibTrans" presStyleCnt="0"/>
      <dgm:spPr/>
    </dgm:pt>
    <dgm:pt modelId="{D7207EA4-22FF-4FDB-9864-9AC2C0B9AE03}" type="pres">
      <dgm:prSet presAssocID="{A4E8027C-FF88-4AAB-B280-A93826E0C397}" presName="compNode" presStyleCnt="0"/>
      <dgm:spPr/>
    </dgm:pt>
    <dgm:pt modelId="{3259FE9D-EC20-49B8-AE8B-06ABF315A7D9}" type="pres">
      <dgm:prSet presAssocID="{A4E8027C-FF88-4AAB-B280-A93826E0C397}" presName="bgRect" presStyleLbl="bgShp" presStyleIdx="1" presStyleCnt="5"/>
      <dgm:spPr/>
    </dgm:pt>
    <dgm:pt modelId="{DB3F51A2-6B0A-4E78-B078-38B020A5AF9B}" type="pres">
      <dgm:prSet presAssocID="{A4E8027C-FF88-4AAB-B280-A93826E0C397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che"/>
        </a:ext>
      </dgm:extLst>
    </dgm:pt>
    <dgm:pt modelId="{E1B3D288-1385-4A12-9E38-9538EAD9F526}" type="pres">
      <dgm:prSet presAssocID="{A4E8027C-FF88-4AAB-B280-A93826E0C397}" presName="spaceRect" presStyleCnt="0"/>
      <dgm:spPr/>
    </dgm:pt>
    <dgm:pt modelId="{E4A36831-EBC3-472F-95A2-E78D13BBBDAB}" type="pres">
      <dgm:prSet presAssocID="{A4E8027C-FF88-4AAB-B280-A93826E0C397}" presName="parTx" presStyleLbl="revTx" presStyleIdx="1" presStyleCnt="5">
        <dgm:presLayoutVars>
          <dgm:chMax val="0"/>
          <dgm:chPref val="0"/>
        </dgm:presLayoutVars>
      </dgm:prSet>
      <dgm:spPr/>
    </dgm:pt>
    <dgm:pt modelId="{D58BCD11-5CBC-44D0-9758-91CB7F799446}" type="pres">
      <dgm:prSet presAssocID="{5135F65B-D2CA-457B-A60D-A6F590651BAE}" presName="sibTrans" presStyleCnt="0"/>
      <dgm:spPr/>
    </dgm:pt>
    <dgm:pt modelId="{B9C8C8DF-D4B2-4189-A939-A4653BCFABD3}" type="pres">
      <dgm:prSet presAssocID="{B53D6C51-F91E-4BBA-8C0E-FCFDDAD7592F}" presName="compNode" presStyleCnt="0"/>
      <dgm:spPr/>
    </dgm:pt>
    <dgm:pt modelId="{1BE4D4FC-B4C5-4F61-AEA2-03B21967D80D}" type="pres">
      <dgm:prSet presAssocID="{B53D6C51-F91E-4BBA-8C0E-FCFDDAD7592F}" presName="bgRect" presStyleLbl="bgShp" presStyleIdx="2" presStyleCnt="5"/>
      <dgm:spPr/>
    </dgm:pt>
    <dgm:pt modelId="{4CC82225-C59C-4132-9441-2F795768447F}" type="pres">
      <dgm:prSet presAssocID="{B53D6C51-F91E-4BBA-8C0E-FCFDDAD7592F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rget Audience"/>
        </a:ext>
      </dgm:extLst>
    </dgm:pt>
    <dgm:pt modelId="{55E19020-DFAD-46BD-8842-C15F2DBA1CD8}" type="pres">
      <dgm:prSet presAssocID="{B53D6C51-F91E-4BBA-8C0E-FCFDDAD7592F}" presName="spaceRect" presStyleCnt="0"/>
      <dgm:spPr/>
    </dgm:pt>
    <dgm:pt modelId="{FA3774B0-5B23-4A51-85B3-A59A9161952E}" type="pres">
      <dgm:prSet presAssocID="{B53D6C51-F91E-4BBA-8C0E-FCFDDAD7592F}" presName="parTx" presStyleLbl="revTx" presStyleIdx="2" presStyleCnt="5">
        <dgm:presLayoutVars>
          <dgm:chMax val="0"/>
          <dgm:chPref val="0"/>
        </dgm:presLayoutVars>
      </dgm:prSet>
      <dgm:spPr/>
    </dgm:pt>
    <dgm:pt modelId="{81E88A68-4518-434A-AA81-B02E122170A5}" type="pres">
      <dgm:prSet presAssocID="{8096CC99-AE6C-49E4-96DA-8A2A0EDF25C1}" presName="sibTrans" presStyleCnt="0"/>
      <dgm:spPr/>
    </dgm:pt>
    <dgm:pt modelId="{B9442CB1-93D8-459D-B9DD-939A47F8791D}" type="pres">
      <dgm:prSet presAssocID="{5F575FF7-2291-4824-8541-8865F91B9286}" presName="compNode" presStyleCnt="0"/>
      <dgm:spPr/>
    </dgm:pt>
    <dgm:pt modelId="{98EFFB83-CC97-42D3-9CC4-DBE3DD74ABF2}" type="pres">
      <dgm:prSet presAssocID="{5F575FF7-2291-4824-8541-8865F91B9286}" presName="bgRect" presStyleLbl="bgShp" presStyleIdx="3" presStyleCnt="5"/>
      <dgm:spPr/>
    </dgm:pt>
    <dgm:pt modelId="{1BBFFE9A-3FCE-4A86-B440-69DA7EA01844}" type="pres">
      <dgm:prSet presAssocID="{5F575FF7-2291-4824-8541-8865F91B9286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eur"/>
        </a:ext>
      </dgm:extLst>
    </dgm:pt>
    <dgm:pt modelId="{4730D30A-677A-43C7-8B9E-265349E97056}" type="pres">
      <dgm:prSet presAssocID="{5F575FF7-2291-4824-8541-8865F91B9286}" presName="spaceRect" presStyleCnt="0"/>
      <dgm:spPr/>
    </dgm:pt>
    <dgm:pt modelId="{FFAD0068-41C8-4772-883E-6786769CF494}" type="pres">
      <dgm:prSet presAssocID="{5F575FF7-2291-4824-8541-8865F91B9286}" presName="parTx" presStyleLbl="revTx" presStyleIdx="3" presStyleCnt="5">
        <dgm:presLayoutVars>
          <dgm:chMax val="0"/>
          <dgm:chPref val="0"/>
        </dgm:presLayoutVars>
      </dgm:prSet>
      <dgm:spPr/>
    </dgm:pt>
    <dgm:pt modelId="{571A1F44-A109-4ECC-BF01-88EDFEF26784}" type="pres">
      <dgm:prSet presAssocID="{248314F7-90CA-4197-AE47-A2E3118EB9FD}" presName="sibTrans" presStyleCnt="0"/>
      <dgm:spPr/>
    </dgm:pt>
    <dgm:pt modelId="{9D11CF93-501C-45B8-A132-3B0DA147873E}" type="pres">
      <dgm:prSet presAssocID="{83F7831A-37E3-4887-BF76-5E65B7D287CF}" presName="compNode" presStyleCnt="0"/>
      <dgm:spPr/>
    </dgm:pt>
    <dgm:pt modelId="{A92BD82F-0FA1-4A4F-B00B-685D5B370AD7}" type="pres">
      <dgm:prSet presAssocID="{83F7831A-37E3-4887-BF76-5E65B7D287CF}" presName="bgRect" presStyleLbl="bgShp" presStyleIdx="4" presStyleCnt="5"/>
      <dgm:spPr/>
    </dgm:pt>
    <dgm:pt modelId="{76EE8A93-997B-4514-A2B5-F68498EF9904}" type="pres">
      <dgm:prSet presAssocID="{83F7831A-37E3-4887-BF76-5E65B7D287CF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ste de contrôle"/>
        </a:ext>
      </dgm:extLst>
    </dgm:pt>
    <dgm:pt modelId="{5789D695-1282-41C5-9874-4101B9942BFF}" type="pres">
      <dgm:prSet presAssocID="{83F7831A-37E3-4887-BF76-5E65B7D287CF}" presName="spaceRect" presStyleCnt="0"/>
      <dgm:spPr/>
    </dgm:pt>
    <dgm:pt modelId="{ECFEC09A-524F-46CB-9092-25A5E4ADB565}" type="pres">
      <dgm:prSet presAssocID="{83F7831A-37E3-4887-BF76-5E65B7D287CF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434BFD2F-1B37-4B74-AAD7-ABCE881B4EB6}" type="presOf" srcId="{B53D6C51-F91E-4BBA-8C0E-FCFDDAD7592F}" destId="{FA3774B0-5B23-4A51-85B3-A59A9161952E}" srcOrd="0" destOrd="0" presId="urn:microsoft.com/office/officeart/2018/2/layout/IconVerticalSolidList"/>
    <dgm:cxn modelId="{5CEFEE38-0C89-4D0B-A999-FB4EDC18FD00}" srcId="{173B2828-57F6-4447-A406-C932DD607AEB}" destId="{B53D6C51-F91E-4BBA-8C0E-FCFDDAD7592F}" srcOrd="2" destOrd="0" parTransId="{062BA8D5-5F14-43FD-AE21-D3C70A2460E5}" sibTransId="{8096CC99-AE6C-49E4-96DA-8A2A0EDF25C1}"/>
    <dgm:cxn modelId="{51D2865B-2276-4320-B0F0-70057CF5240E}" type="presOf" srcId="{5F575FF7-2291-4824-8541-8865F91B9286}" destId="{FFAD0068-41C8-4772-883E-6786769CF494}" srcOrd="0" destOrd="0" presId="urn:microsoft.com/office/officeart/2018/2/layout/IconVerticalSolidList"/>
    <dgm:cxn modelId="{9182DC69-65A5-4CBC-9B7D-AE6EF4821135}" type="presOf" srcId="{83F7831A-37E3-4887-BF76-5E65B7D287CF}" destId="{ECFEC09A-524F-46CB-9092-25A5E4ADB565}" srcOrd="0" destOrd="0" presId="urn:microsoft.com/office/officeart/2018/2/layout/IconVerticalSolidList"/>
    <dgm:cxn modelId="{6C825054-2D11-4B62-B308-5DDB82F29639}" type="presOf" srcId="{173B2828-57F6-4447-A406-C932DD607AEB}" destId="{1D83AA2D-E123-40B1-B321-991AF0F91DC9}" srcOrd="0" destOrd="0" presId="urn:microsoft.com/office/officeart/2018/2/layout/IconVerticalSolidList"/>
    <dgm:cxn modelId="{65E43788-F649-4AE4-BC6C-77E6303E1706}" srcId="{173B2828-57F6-4447-A406-C932DD607AEB}" destId="{83F7831A-37E3-4887-BF76-5E65B7D287CF}" srcOrd="4" destOrd="0" parTransId="{AA626104-4F12-4270-AFB4-25E52FBF2716}" sibTransId="{05564F1E-3108-4D6E-A6AD-F755510553CF}"/>
    <dgm:cxn modelId="{B0657E9A-E3F1-4596-AAE7-5AEDCBEBDD97}" srcId="{173B2828-57F6-4447-A406-C932DD607AEB}" destId="{A4E8027C-FF88-4AAB-B280-A93826E0C397}" srcOrd="1" destOrd="0" parTransId="{D5E1C529-BF2F-4948-83AB-3F8D5819A413}" sibTransId="{5135F65B-D2CA-457B-A60D-A6F590651BAE}"/>
    <dgm:cxn modelId="{E20F66B7-6E7B-438F-AF84-67A1023DADD3}" type="presOf" srcId="{A4E8027C-FF88-4AAB-B280-A93826E0C397}" destId="{E4A36831-EBC3-472F-95A2-E78D13BBBDAB}" srcOrd="0" destOrd="0" presId="urn:microsoft.com/office/officeart/2018/2/layout/IconVerticalSolidList"/>
    <dgm:cxn modelId="{A7C63DCD-DEF5-4FB5-913D-453790442EF2}" srcId="{173B2828-57F6-4447-A406-C932DD607AEB}" destId="{5F575FF7-2291-4824-8541-8865F91B9286}" srcOrd="3" destOrd="0" parTransId="{4765ADD3-AB01-4BBD-810C-3C6B97529FAF}" sibTransId="{248314F7-90CA-4197-AE47-A2E3118EB9FD}"/>
    <dgm:cxn modelId="{7327A0CF-1E3A-4809-8C27-9A9ECC9C2789}" type="presOf" srcId="{48050974-87A7-4E76-836D-C099CD767984}" destId="{BC706EAC-E8BC-40AA-839F-EE38C792EF5F}" srcOrd="0" destOrd="0" presId="urn:microsoft.com/office/officeart/2018/2/layout/IconVerticalSolidList"/>
    <dgm:cxn modelId="{5487B0ED-4722-4A27-8F3F-DE301A450EFD}" srcId="{173B2828-57F6-4447-A406-C932DD607AEB}" destId="{48050974-87A7-4E76-836D-C099CD767984}" srcOrd="0" destOrd="0" parTransId="{4126CF2A-2766-456B-B0F4-8F52DEC4C433}" sibTransId="{0F32B770-C7AA-479A-AF78-0084970AADE6}"/>
    <dgm:cxn modelId="{8928A0CF-6221-48CF-91F5-B23A0CDBDE3C}" type="presParOf" srcId="{1D83AA2D-E123-40B1-B321-991AF0F91DC9}" destId="{E2A408EC-B669-4363-8875-3D03B59AEF05}" srcOrd="0" destOrd="0" presId="urn:microsoft.com/office/officeart/2018/2/layout/IconVerticalSolidList"/>
    <dgm:cxn modelId="{296E3C76-2698-4146-AA50-7EF11886077E}" type="presParOf" srcId="{E2A408EC-B669-4363-8875-3D03B59AEF05}" destId="{BE90BBF3-58AD-4F3E-B683-02326F0B53C5}" srcOrd="0" destOrd="0" presId="urn:microsoft.com/office/officeart/2018/2/layout/IconVerticalSolidList"/>
    <dgm:cxn modelId="{F585B863-70F2-4685-9D2E-57FEBE571826}" type="presParOf" srcId="{E2A408EC-B669-4363-8875-3D03B59AEF05}" destId="{052A9B6E-E5B1-4CBF-90DB-69233F758CD4}" srcOrd="1" destOrd="0" presId="urn:microsoft.com/office/officeart/2018/2/layout/IconVerticalSolidList"/>
    <dgm:cxn modelId="{DB4301BE-153F-41FC-990E-AB7CAEC4091C}" type="presParOf" srcId="{E2A408EC-B669-4363-8875-3D03B59AEF05}" destId="{293C92F1-5D64-46F4-BB5A-F6B164E72519}" srcOrd="2" destOrd="0" presId="urn:microsoft.com/office/officeart/2018/2/layout/IconVerticalSolidList"/>
    <dgm:cxn modelId="{7C7E32FF-CDB4-415A-9205-848932A12C45}" type="presParOf" srcId="{E2A408EC-B669-4363-8875-3D03B59AEF05}" destId="{BC706EAC-E8BC-40AA-839F-EE38C792EF5F}" srcOrd="3" destOrd="0" presId="urn:microsoft.com/office/officeart/2018/2/layout/IconVerticalSolidList"/>
    <dgm:cxn modelId="{F82D0AB3-CA86-4863-8C47-546520DB8837}" type="presParOf" srcId="{1D83AA2D-E123-40B1-B321-991AF0F91DC9}" destId="{CE28E1FD-F7F5-420A-A43C-2E368721C674}" srcOrd="1" destOrd="0" presId="urn:microsoft.com/office/officeart/2018/2/layout/IconVerticalSolidList"/>
    <dgm:cxn modelId="{9FDDA280-A1DE-418F-A392-DC14D3DACBC5}" type="presParOf" srcId="{1D83AA2D-E123-40B1-B321-991AF0F91DC9}" destId="{D7207EA4-22FF-4FDB-9864-9AC2C0B9AE03}" srcOrd="2" destOrd="0" presId="urn:microsoft.com/office/officeart/2018/2/layout/IconVerticalSolidList"/>
    <dgm:cxn modelId="{86406988-B681-4E00-A667-96B13524482B}" type="presParOf" srcId="{D7207EA4-22FF-4FDB-9864-9AC2C0B9AE03}" destId="{3259FE9D-EC20-49B8-AE8B-06ABF315A7D9}" srcOrd="0" destOrd="0" presId="urn:microsoft.com/office/officeart/2018/2/layout/IconVerticalSolidList"/>
    <dgm:cxn modelId="{B90F3E8B-E563-496D-9DA1-8EA83120CBD5}" type="presParOf" srcId="{D7207EA4-22FF-4FDB-9864-9AC2C0B9AE03}" destId="{DB3F51A2-6B0A-4E78-B078-38B020A5AF9B}" srcOrd="1" destOrd="0" presId="urn:microsoft.com/office/officeart/2018/2/layout/IconVerticalSolidList"/>
    <dgm:cxn modelId="{833F16C5-06D0-4FF1-BA1B-CFC9336CABB6}" type="presParOf" srcId="{D7207EA4-22FF-4FDB-9864-9AC2C0B9AE03}" destId="{E1B3D288-1385-4A12-9E38-9538EAD9F526}" srcOrd="2" destOrd="0" presId="urn:microsoft.com/office/officeart/2018/2/layout/IconVerticalSolidList"/>
    <dgm:cxn modelId="{F0A5ACAF-8C3D-4428-ACB7-6EDB0370B8AD}" type="presParOf" srcId="{D7207EA4-22FF-4FDB-9864-9AC2C0B9AE03}" destId="{E4A36831-EBC3-472F-95A2-E78D13BBBDAB}" srcOrd="3" destOrd="0" presId="urn:microsoft.com/office/officeart/2018/2/layout/IconVerticalSolidList"/>
    <dgm:cxn modelId="{5FDBF222-1133-4BF9-A2B3-0E881F69C9E8}" type="presParOf" srcId="{1D83AA2D-E123-40B1-B321-991AF0F91DC9}" destId="{D58BCD11-5CBC-44D0-9758-91CB7F799446}" srcOrd="3" destOrd="0" presId="urn:microsoft.com/office/officeart/2018/2/layout/IconVerticalSolidList"/>
    <dgm:cxn modelId="{6589BCC9-6229-4AC9-937D-B7515C9E77E1}" type="presParOf" srcId="{1D83AA2D-E123-40B1-B321-991AF0F91DC9}" destId="{B9C8C8DF-D4B2-4189-A939-A4653BCFABD3}" srcOrd="4" destOrd="0" presId="urn:microsoft.com/office/officeart/2018/2/layout/IconVerticalSolidList"/>
    <dgm:cxn modelId="{08784FA4-AA3F-48A1-8A3A-3365B35C8663}" type="presParOf" srcId="{B9C8C8DF-D4B2-4189-A939-A4653BCFABD3}" destId="{1BE4D4FC-B4C5-4F61-AEA2-03B21967D80D}" srcOrd="0" destOrd="0" presId="urn:microsoft.com/office/officeart/2018/2/layout/IconVerticalSolidList"/>
    <dgm:cxn modelId="{9FBBFA37-6893-40EB-9867-D336AE2CF898}" type="presParOf" srcId="{B9C8C8DF-D4B2-4189-A939-A4653BCFABD3}" destId="{4CC82225-C59C-4132-9441-2F795768447F}" srcOrd="1" destOrd="0" presId="urn:microsoft.com/office/officeart/2018/2/layout/IconVerticalSolidList"/>
    <dgm:cxn modelId="{D27A2933-AC75-4214-AC84-6FDF036C237C}" type="presParOf" srcId="{B9C8C8DF-D4B2-4189-A939-A4653BCFABD3}" destId="{55E19020-DFAD-46BD-8842-C15F2DBA1CD8}" srcOrd="2" destOrd="0" presId="urn:microsoft.com/office/officeart/2018/2/layout/IconVerticalSolidList"/>
    <dgm:cxn modelId="{61139CBA-D7B1-41E6-817D-9F8F242AFB3B}" type="presParOf" srcId="{B9C8C8DF-D4B2-4189-A939-A4653BCFABD3}" destId="{FA3774B0-5B23-4A51-85B3-A59A9161952E}" srcOrd="3" destOrd="0" presId="urn:microsoft.com/office/officeart/2018/2/layout/IconVerticalSolidList"/>
    <dgm:cxn modelId="{87483AA9-D81B-4041-8CE8-E35BDCE2B5CE}" type="presParOf" srcId="{1D83AA2D-E123-40B1-B321-991AF0F91DC9}" destId="{81E88A68-4518-434A-AA81-B02E122170A5}" srcOrd="5" destOrd="0" presId="urn:microsoft.com/office/officeart/2018/2/layout/IconVerticalSolidList"/>
    <dgm:cxn modelId="{6E3D4A22-AC5B-412B-B383-E0A137EC4EF6}" type="presParOf" srcId="{1D83AA2D-E123-40B1-B321-991AF0F91DC9}" destId="{B9442CB1-93D8-459D-B9DD-939A47F8791D}" srcOrd="6" destOrd="0" presId="urn:microsoft.com/office/officeart/2018/2/layout/IconVerticalSolidList"/>
    <dgm:cxn modelId="{E3F989E1-F5ED-4378-9921-0D49E4B9E61A}" type="presParOf" srcId="{B9442CB1-93D8-459D-B9DD-939A47F8791D}" destId="{98EFFB83-CC97-42D3-9CC4-DBE3DD74ABF2}" srcOrd="0" destOrd="0" presId="urn:microsoft.com/office/officeart/2018/2/layout/IconVerticalSolidList"/>
    <dgm:cxn modelId="{3B1AA707-1122-4503-8820-A3F86DC7BC1C}" type="presParOf" srcId="{B9442CB1-93D8-459D-B9DD-939A47F8791D}" destId="{1BBFFE9A-3FCE-4A86-B440-69DA7EA01844}" srcOrd="1" destOrd="0" presId="urn:microsoft.com/office/officeart/2018/2/layout/IconVerticalSolidList"/>
    <dgm:cxn modelId="{12180EDC-BFDA-4B1F-88B2-E3C03732EAFD}" type="presParOf" srcId="{B9442CB1-93D8-459D-B9DD-939A47F8791D}" destId="{4730D30A-677A-43C7-8B9E-265349E97056}" srcOrd="2" destOrd="0" presId="urn:microsoft.com/office/officeart/2018/2/layout/IconVerticalSolidList"/>
    <dgm:cxn modelId="{8AA358AB-4878-469B-B207-BE3E6CA6E212}" type="presParOf" srcId="{B9442CB1-93D8-459D-B9DD-939A47F8791D}" destId="{FFAD0068-41C8-4772-883E-6786769CF494}" srcOrd="3" destOrd="0" presId="urn:microsoft.com/office/officeart/2018/2/layout/IconVerticalSolidList"/>
    <dgm:cxn modelId="{43BA4A72-FA06-43B9-A37D-D7C51F337C97}" type="presParOf" srcId="{1D83AA2D-E123-40B1-B321-991AF0F91DC9}" destId="{571A1F44-A109-4ECC-BF01-88EDFEF26784}" srcOrd="7" destOrd="0" presId="urn:microsoft.com/office/officeart/2018/2/layout/IconVerticalSolidList"/>
    <dgm:cxn modelId="{D913AF0C-FD2F-41A6-9126-33F58F2FBCAD}" type="presParOf" srcId="{1D83AA2D-E123-40B1-B321-991AF0F91DC9}" destId="{9D11CF93-501C-45B8-A132-3B0DA147873E}" srcOrd="8" destOrd="0" presId="urn:microsoft.com/office/officeart/2018/2/layout/IconVerticalSolidList"/>
    <dgm:cxn modelId="{230D702C-92D6-416A-9A1A-E305BACBA16F}" type="presParOf" srcId="{9D11CF93-501C-45B8-A132-3B0DA147873E}" destId="{A92BD82F-0FA1-4A4F-B00B-685D5B370AD7}" srcOrd="0" destOrd="0" presId="urn:microsoft.com/office/officeart/2018/2/layout/IconVerticalSolidList"/>
    <dgm:cxn modelId="{2E4BE2EB-283F-471B-9CE1-AD9044BCB7F5}" type="presParOf" srcId="{9D11CF93-501C-45B8-A132-3B0DA147873E}" destId="{76EE8A93-997B-4514-A2B5-F68498EF9904}" srcOrd="1" destOrd="0" presId="urn:microsoft.com/office/officeart/2018/2/layout/IconVerticalSolidList"/>
    <dgm:cxn modelId="{87030A42-877A-4093-9AC6-F54E773C3EE8}" type="presParOf" srcId="{9D11CF93-501C-45B8-A132-3B0DA147873E}" destId="{5789D695-1282-41C5-9874-4101B9942BFF}" srcOrd="2" destOrd="0" presId="urn:microsoft.com/office/officeart/2018/2/layout/IconVerticalSolidList"/>
    <dgm:cxn modelId="{1D406667-3C8D-4EE9-BF74-CDFBC7F746A6}" type="presParOf" srcId="{9D11CF93-501C-45B8-A132-3B0DA147873E}" destId="{ECFEC09A-524F-46CB-9092-25A5E4ADB565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F36EBFD-90DF-4394-B8E6-CE82C3CC38B8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EE99DC94-7400-433A-A676-C260EBD28013}">
      <dgm:prSet/>
      <dgm:spPr/>
      <dgm:t>
        <a:bodyPr/>
        <a:lstStyle/>
        <a:p>
          <a:r>
            <a:rPr lang="fr-FR"/>
            <a:t>📚 1. Dictionnaire (dict)</a:t>
          </a:r>
          <a:endParaRPr lang="en-US"/>
        </a:p>
      </dgm:t>
    </dgm:pt>
    <dgm:pt modelId="{167496B3-3A0F-493D-A95D-8AACB6B13204}" type="parTrans" cxnId="{41478F2B-40DB-4E75-991F-0EEAFE36C89B}">
      <dgm:prSet/>
      <dgm:spPr/>
      <dgm:t>
        <a:bodyPr/>
        <a:lstStyle/>
        <a:p>
          <a:endParaRPr lang="en-US"/>
        </a:p>
      </dgm:t>
    </dgm:pt>
    <dgm:pt modelId="{2F3D2C88-1699-4D8C-A11B-943666E29FCC}" type="sibTrans" cxnId="{41478F2B-40DB-4E75-991F-0EEAFE36C89B}">
      <dgm:prSet/>
      <dgm:spPr/>
      <dgm:t>
        <a:bodyPr/>
        <a:lstStyle/>
        <a:p>
          <a:endParaRPr lang="en-US"/>
        </a:p>
      </dgm:t>
    </dgm:pt>
    <dgm:pt modelId="{DBAB7ED7-4F8D-458A-A164-AC800A46FCA0}">
      <dgm:prSet/>
      <dgm:spPr/>
      <dgm:t>
        <a:bodyPr/>
        <a:lstStyle/>
        <a:p>
          <a:r>
            <a:rPr lang="fr-FR"/>
            <a:t>🔹 Définition : Une structure qui associe des clés à des valeurs</a:t>
          </a:r>
          <a:endParaRPr lang="en-US"/>
        </a:p>
      </dgm:t>
    </dgm:pt>
    <dgm:pt modelId="{2C5261CE-05A6-445E-9B22-EC043153BDBF}" type="parTrans" cxnId="{01AA6F76-97DA-4AB3-BC67-AE70628101C3}">
      <dgm:prSet/>
      <dgm:spPr/>
      <dgm:t>
        <a:bodyPr/>
        <a:lstStyle/>
        <a:p>
          <a:endParaRPr lang="en-US"/>
        </a:p>
      </dgm:t>
    </dgm:pt>
    <dgm:pt modelId="{C4F17CBF-6B83-41EF-90EB-A58B9A8C22FF}" type="sibTrans" cxnId="{01AA6F76-97DA-4AB3-BC67-AE70628101C3}">
      <dgm:prSet/>
      <dgm:spPr/>
      <dgm:t>
        <a:bodyPr/>
        <a:lstStyle/>
        <a:p>
          <a:endParaRPr lang="en-US"/>
        </a:p>
      </dgm:t>
    </dgm:pt>
    <dgm:pt modelId="{FFAD302B-C9D3-46BC-8A8E-476F21635836}">
      <dgm:prSet/>
      <dgm:spPr/>
      <dgm:t>
        <a:bodyPr/>
        <a:lstStyle/>
        <a:p>
          <a:r>
            <a:rPr lang="fr-FR"/>
            <a:t>📚 2. Liste (list)</a:t>
          </a:r>
          <a:endParaRPr lang="en-US"/>
        </a:p>
      </dgm:t>
    </dgm:pt>
    <dgm:pt modelId="{4E2C75B5-4D00-4221-B400-32A01E03EA36}" type="parTrans" cxnId="{98679F54-5673-477F-B447-D27FA44B2E2D}">
      <dgm:prSet/>
      <dgm:spPr/>
      <dgm:t>
        <a:bodyPr/>
        <a:lstStyle/>
        <a:p>
          <a:endParaRPr lang="en-US"/>
        </a:p>
      </dgm:t>
    </dgm:pt>
    <dgm:pt modelId="{E9165B48-2B7F-4439-9CB8-A54D53B8B379}" type="sibTrans" cxnId="{98679F54-5673-477F-B447-D27FA44B2E2D}">
      <dgm:prSet/>
      <dgm:spPr/>
      <dgm:t>
        <a:bodyPr/>
        <a:lstStyle/>
        <a:p>
          <a:endParaRPr lang="en-US"/>
        </a:p>
      </dgm:t>
    </dgm:pt>
    <dgm:pt modelId="{05C36FA1-62F5-4C0E-AF04-268C8D460F3A}">
      <dgm:prSet/>
      <dgm:spPr/>
      <dgm:t>
        <a:bodyPr/>
        <a:lstStyle/>
        <a:p>
          <a:r>
            <a:rPr lang="fr-FR"/>
            <a:t>🔹 Définition : Une séquence ordonnée et modifiable d’éléments.</a:t>
          </a:r>
          <a:endParaRPr lang="en-US"/>
        </a:p>
      </dgm:t>
    </dgm:pt>
    <dgm:pt modelId="{41186231-7015-491B-96D1-22D16D198D41}" type="parTrans" cxnId="{9626C9F8-5978-443C-A6F7-F3AB1F5FCB99}">
      <dgm:prSet/>
      <dgm:spPr/>
      <dgm:t>
        <a:bodyPr/>
        <a:lstStyle/>
        <a:p>
          <a:endParaRPr lang="en-US"/>
        </a:p>
      </dgm:t>
    </dgm:pt>
    <dgm:pt modelId="{E5AE10D7-4E5E-4D5F-AF59-1908D114491F}" type="sibTrans" cxnId="{9626C9F8-5978-443C-A6F7-F3AB1F5FCB99}">
      <dgm:prSet/>
      <dgm:spPr/>
      <dgm:t>
        <a:bodyPr/>
        <a:lstStyle/>
        <a:p>
          <a:endParaRPr lang="en-US"/>
        </a:p>
      </dgm:t>
    </dgm:pt>
    <dgm:pt modelId="{F436D3A9-8ADB-44E7-9812-2BA5230F737D}">
      <dgm:prSet/>
      <dgm:spPr/>
      <dgm:t>
        <a:bodyPr/>
        <a:lstStyle/>
        <a:p>
          <a:r>
            <a:rPr lang="fr-FR"/>
            <a:t>Ordre important → on peut accéder à un élément par son indice </a:t>
          </a:r>
          <a:endParaRPr lang="en-US"/>
        </a:p>
      </dgm:t>
    </dgm:pt>
    <dgm:pt modelId="{49B332F2-0694-4B97-97F9-31F60965FBE6}" type="parTrans" cxnId="{573138DE-A64F-43D7-92B0-59C7B0A2F285}">
      <dgm:prSet/>
      <dgm:spPr/>
      <dgm:t>
        <a:bodyPr/>
        <a:lstStyle/>
        <a:p>
          <a:endParaRPr lang="en-US"/>
        </a:p>
      </dgm:t>
    </dgm:pt>
    <dgm:pt modelId="{48CE2292-5918-42FC-AE4D-82096C5666A9}" type="sibTrans" cxnId="{573138DE-A64F-43D7-92B0-59C7B0A2F285}">
      <dgm:prSet/>
      <dgm:spPr/>
      <dgm:t>
        <a:bodyPr/>
        <a:lstStyle/>
        <a:p>
          <a:endParaRPr lang="en-US"/>
        </a:p>
      </dgm:t>
    </dgm:pt>
    <dgm:pt modelId="{CAD4DA6B-44A1-4142-A566-FDD99A5FC35E}">
      <dgm:prSet/>
      <dgm:spPr/>
      <dgm:t>
        <a:bodyPr/>
        <a:lstStyle/>
        <a:p>
          <a:r>
            <a:rPr lang="fr-FR"/>
            <a:t>📚 3. Tuple (tuple)</a:t>
          </a:r>
          <a:endParaRPr lang="en-US"/>
        </a:p>
      </dgm:t>
    </dgm:pt>
    <dgm:pt modelId="{587CFA59-E791-418D-939E-E1134B9BA220}" type="parTrans" cxnId="{AADDEAA8-9782-46DB-AC5C-01B6F5756EE6}">
      <dgm:prSet/>
      <dgm:spPr/>
      <dgm:t>
        <a:bodyPr/>
        <a:lstStyle/>
        <a:p>
          <a:endParaRPr lang="en-US"/>
        </a:p>
      </dgm:t>
    </dgm:pt>
    <dgm:pt modelId="{89793E6C-8A60-4CE4-8092-739335D6F5B7}" type="sibTrans" cxnId="{AADDEAA8-9782-46DB-AC5C-01B6F5756EE6}">
      <dgm:prSet/>
      <dgm:spPr/>
      <dgm:t>
        <a:bodyPr/>
        <a:lstStyle/>
        <a:p>
          <a:endParaRPr lang="en-US"/>
        </a:p>
      </dgm:t>
    </dgm:pt>
    <dgm:pt modelId="{9BA93729-8DC4-428A-BA24-F32A001B636A}">
      <dgm:prSet/>
      <dgm:spPr/>
      <dgm:t>
        <a:bodyPr/>
        <a:lstStyle/>
        <a:p>
          <a:r>
            <a:rPr lang="fr-FR"/>
            <a:t>🔹 Définition : Une séquence ordonnée mais non modifiable d’éléments.</a:t>
          </a:r>
          <a:endParaRPr lang="en-US"/>
        </a:p>
      </dgm:t>
    </dgm:pt>
    <dgm:pt modelId="{996523B0-0CA7-4D3B-8925-6850475A2E17}" type="parTrans" cxnId="{EB9F55BA-3A1F-4301-80A6-30B0213A4E46}">
      <dgm:prSet/>
      <dgm:spPr/>
      <dgm:t>
        <a:bodyPr/>
        <a:lstStyle/>
        <a:p>
          <a:endParaRPr lang="en-US"/>
        </a:p>
      </dgm:t>
    </dgm:pt>
    <dgm:pt modelId="{DF09B311-C630-4A9B-B2E3-1922FBB75960}" type="sibTrans" cxnId="{EB9F55BA-3A1F-4301-80A6-30B0213A4E46}">
      <dgm:prSet/>
      <dgm:spPr/>
      <dgm:t>
        <a:bodyPr/>
        <a:lstStyle/>
        <a:p>
          <a:endParaRPr lang="en-US"/>
        </a:p>
      </dgm:t>
    </dgm:pt>
    <dgm:pt modelId="{D106DDC2-72D0-46E9-92C9-33423FA0D463}">
      <dgm:prSet/>
      <dgm:spPr/>
      <dgm:t>
        <a:bodyPr/>
        <a:lstStyle/>
        <a:p>
          <a:r>
            <a:rPr lang="fr-FR"/>
            <a:t>Utilisé souvent comme clé de dictionnaire</a:t>
          </a:r>
          <a:endParaRPr lang="en-US"/>
        </a:p>
      </dgm:t>
    </dgm:pt>
    <dgm:pt modelId="{488A111F-65BA-49DB-BCBA-A690D1849429}" type="parTrans" cxnId="{EE561970-537E-41D9-98CC-D7516A4415C9}">
      <dgm:prSet/>
      <dgm:spPr/>
      <dgm:t>
        <a:bodyPr/>
        <a:lstStyle/>
        <a:p>
          <a:endParaRPr lang="en-US"/>
        </a:p>
      </dgm:t>
    </dgm:pt>
    <dgm:pt modelId="{A205696F-0D02-4FD7-AFF4-29DF7A05B17D}" type="sibTrans" cxnId="{EE561970-537E-41D9-98CC-D7516A4415C9}">
      <dgm:prSet/>
      <dgm:spPr/>
      <dgm:t>
        <a:bodyPr/>
        <a:lstStyle/>
        <a:p>
          <a:endParaRPr lang="en-US"/>
        </a:p>
      </dgm:t>
    </dgm:pt>
    <dgm:pt modelId="{F8A3FA0C-6594-4D01-BBCE-9FBCBDF8A82B}">
      <dgm:prSet/>
      <dgm:spPr/>
      <dgm:t>
        <a:bodyPr/>
        <a:lstStyle/>
        <a:p>
          <a:r>
            <a:rPr lang="fr-FR"/>
            <a:t>📚 4. Ensemble (set)</a:t>
          </a:r>
          <a:endParaRPr lang="en-US"/>
        </a:p>
      </dgm:t>
    </dgm:pt>
    <dgm:pt modelId="{F9A1FA63-E766-4DF6-9AE1-36AE0786BD99}" type="parTrans" cxnId="{5FFB7FE5-7F65-40DE-87E1-E48944643BEC}">
      <dgm:prSet/>
      <dgm:spPr/>
      <dgm:t>
        <a:bodyPr/>
        <a:lstStyle/>
        <a:p>
          <a:endParaRPr lang="en-US"/>
        </a:p>
      </dgm:t>
    </dgm:pt>
    <dgm:pt modelId="{658AEC44-A44A-4403-B44B-D2443713B5E2}" type="sibTrans" cxnId="{5FFB7FE5-7F65-40DE-87E1-E48944643BEC}">
      <dgm:prSet/>
      <dgm:spPr/>
      <dgm:t>
        <a:bodyPr/>
        <a:lstStyle/>
        <a:p>
          <a:endParaRPr lang="en-US"/>
        </a:p>
      </dgm:t>
    </dgm:pt>
    <dgm:pt modelId="{CD5FAB5B-FF6A-4C99-AF44-1F2AA8E7FDA4}">
      <dgm:prSet/>
      <dgm:spPr/>
      <dgm:t>
        <a:bodyPr/>
        <a:lstStyle/>
        <a:p>
          <a:r>
            <a:rPr lang="fr-FR"/>
            <a:t>🔹 Définition : Une collection non ordonnée d’éléments uniques.</a:t>
          </a:r>
          <a:endParaRPr lang="en-US"/>
        </a:p>
      </dgm:t>
    </dgm:pt>
    <dgm:pt modelId="{07BF8F2C-1995-455A-9E62-E699846E1E06}" type="parTrans" cxnId="{033DE910-CD7F-4739-8CAD-168F55E6D904}">
      <dgm:prSet/>
      <dgm:spPr/>
      <dgm:t>
        <a:bodyPr/>
        <a:lstStyle/>
        <a:p>
          <a:endParaRPr lang="en-US"/>
        </a:p>
      </dgm:t>
    </dgm:pt>
    <dgm:pt modelId="{D294DABC-409F-4060-B6CF-7E373C3719F3}" type="sibTrans" cxnId="{033DE910-CD7F-4739-8CAD-168F55E6D904}">
      <dgm:prSet/>
      <dgm:spPr/>
      <dgm:t>
        <a:bodyPr/>
        <a:lstStyle/>
        <a:p>
          <a:endParaRPr lang="en-US"/>
        </a:p>
      </dgm:t>
    </dgm:pt>
    <dgm:pt modelId="{E9280762-C03B-40F0-8E0A-1F0CE8D69069}">
      <dgm:prSet/>
      <dgm:spPr/>
      <dgm:t>
        <a:bodyPr/>
        <a:lstStyle/>
        <a:p>
          <a:r>
            <a:rPr lang="fr-FR"/>
            <a:t>🔹 Pas d’ordre, pas de doublons.</a:t>
          </a:r>
          <a:endParaRPr lang="en-US"/>
        </a:p>
      </dgm:t>
    </dgm:pt>
    <dgm:pt modelId="{332E3CB8-40DF-421D-94B9-95D20B7569A0}" type="parTrans" cxnId="{40629FF1-0298-4C2D-AE30-09D95D6E818E}">
      <dgm:prSet/>
      <dgm:spPr/>
      <dgm:t>
        <a:bodyPr/>
        <a:lstStyle/>
        <a:p>
          <a:endParaRPr lang="en-US"/>
        </a:p>
      </dgm:t>
    </dgm:pt>
    <dgm:pt modelId="{2D9C7BB8-C490-410B-9F2D-3164C8AA39C8}" type="sibTrans" cxnId="{40629FF1-0298-4C2D-AE30-09D95D6E818E}">
      <dgm:prSet/>
      <dgm:spPr/>
      <dgm:t>
        <a:bodyPr/>
        <a:lstStyle/>
        <a:p>
          <a:endParaRPr lang="en-US"/>
        </a:p>
      </dgm:t>
    </dgm:pt>
    <dgm:pt modelId="{1A7DDA5B-404A-4D2A-9FFF-4DF602CB2B77}" type="pres">
      <dgm:prSet presAssocID="{8F36EBFD-90DF-4394-B8E6-CE82C3CC38B8}" presName="vert0" presStyleCnt="0">
        <dgm:presLayoutVars>
          <dgm:dir/>
          <dgm:animOne val="branch"/>
          <dgm:animLvl val="lvl"/>
        </dgm:presLayoutVars>
      </dgm:prSet>
      <dgm:spPr/>
    </dgm:pt>
    <dgm:pt modelId="{CFC9BF89-5CB0-47FB-96D9-B76130006419}" type="pres">
      <dgm:prSet presAssocID="{EE99DC94-7400-433A-A676-C260EBD28013}" presName="thickLine" presStyleLbl="alignNode1" presStyleIdx="0" presStyleCnt="11"/>
      <dgm:spPr/>
    </dgm:pt>
    <dgm:pt modelId="{2FFC9EC2-4744-4B72-BB6C-1CD3CE6C73B4}" type="pres">
      <dgm:prSet presAssocID="{EE99DC94-7400-433A-A676-C260EBD28013}" presName="horz1" presStyleCnt="0"/>
      <dgm:spPr/>
    </dgm:pt>
    <dgm:pt modelId="{3D86E134-3BFE-49CC-B59D-FFD33EC32E95}" type="pres">
      <dgm:prSet presAssocID="{EE99DC94-7400-433A-A676-C260EBD28013}" presName="tx1" presStyleLbl="revTx" presStyleIdx="0" presStyleCnt="11"/>
      <dgm:spPr/>
    </dgm:pt>
    <dgm:pt modelId="{C7355206-6ED9-462E-A1A0-7108E7A2F000}" type="pres">
      <dgm:prSet presAssocID="{EE99DC94-7400-433A-A676-C260EBD28013}" presName="vert1" presStyleCnt="0"/>
      <dgm:spPr/>
    </dgm:pt>
    <dgm:pt modelId="{6765E1BA-1A59-481C-8724-28158164F8D4}" type="pres">
      <dgm:prSet presAssocID="{DBAB7ED7-4F8D-458A-A164-AC800A46FCA0}" presName="thickLine" presStyleLbl="alignNode1" presStyleIdx="1" presStyleCnt="11"/>
      <dgm:spPr/>
    </dgm:pt>
    <dgm:pt modelId="{B4CEE1DF-5080-4B2D-AF3C-4289D944BD9F}" type="pres">
      <dgm:prSet presAssocID="{DBAB7ED7-4F8D-458A-A164-AC800A46FCA0}" presName="horz1" presStyleCnt="0"/>
      <dgm:spPr/>
    </dgm:pt>
    <dgm:pt modelId="{8653B7DC-E6C4-4ACA-890C-8654B4688C71}" type="pres">
      <dgm:prSet presAssocID="{DBAB7ED7-4F8D-458A-A164-AC800A46FCA0}" presName="tx1" presStyleLbl="revTx" presStyleIdx="1" presStyleCnt="11"/>
      <dgm:spPr/>
    </dgm:pt>
    <dgm:pt modelId="{9DCA4DAB-D47C-4523-AD59-738C1DBB2319}" type="pres">
      <dgm:prSet presAssocID="{DBAB7ED7-4F8D-458A-A164-AC800A46FCA0}" presName="vert1" presStyleCnt="0"/>
      <dgm:spPr/>
    </dgm:pt>
    <dgm:pt modelId="{46DA4420-60DE-4C2C-A650-10BC00731044}" type="pres">
      <dgm:prSet presAssocID="{FFAD302B-C9D3-46BC-8A8E-476F21635836}" presName="thickLine" presStyleLbl="alignNode1" presStyleIdx="2" presStyleCnt="11"/>
      <dgm:spPr/>
    </dgm:pt>
    <dgm:pt modelId="{85B8549F-D0EA-4374-B4AF-221BF22E292E}" type="pres">
      <dgm:prSet presAssocID="{FFAD302B-C9D3-46BC-8A8E-476F21635836}" presName="horz1" presStyleCnt="0"/>
      <dgm:spPr/>
    </dgm:pt>
    <dgm:pt modelId="{B62399C0-446A-422F-A604-C52BCD6AC6BD}" type="pres">
      <dgm:prSet presAssocID="{FFAD302B-C9D3-46BC-8A8E-476F21635836}" presName="tx1" presStyleLbl="revTx" presStyleIdx="2" presStyleCnt="11"/>
      <dgm:spPr/>
    </dgm:pt>
    <dgm:pt modelId="{DDF244C4-DA25-41FA-9EAA-13645F150AFA}" type="pres">
      <dgm:prSet presAssocID="{FFAD302B-C9D3-46BC-8A8E-476F21635836}" presName="vert1" presStyleCnt="0"/>
      <dgm:spPr/>
    </dgm:pt>
    <dgm:pt modelId="{665F9127-7E6E-4463-A31E-5D0D558DDD20}" type="pres">
      <dgm:prSet presAssocID="{05C36FA1-62F5-4C0E-AF04-268C8D460F3A}" presName="thickLine" presStyleLbl="alignNode1" presStyleIdx="3" presStyleCnt="11"/>
      <dgm:spPr/>
    </dgm:pt>
    <dgm:pt modelId="{E49BF71C-B554-4C7C-9B63-0A7C06588284}" type="pres">
      <dgm:prSet presAssocID="{05C36FA1-62F5-4C0E-AF04-268C8D460F3A}" presName="horz1" presStyleCnt="0"/>
      <dgm:spPr/>
    </dgm:pt>
    <dgm:pt modelId="{1C984FB2-1A7E-4BE9-BC4A-23940EFB5D04}" type="pres">
      <dgm:prSet presAssocID="{05C36FA1-62F5-4C0E-AF04-268C8D460F3A}" presName="tx1" presStyleLbl="revTx" presStyleIdx="3" presStyleCnt="11"/>
      <dgm:spPr/>
    </dgm:pt>
    <dgm:pt modelId="{EC1EDEC1-D42E-47A8-95FE-8C6DEC641AC9}" type="pres">
      <dgm:prSet presAssocID="{05C36FA1-62F5-4C0E-AF04-268C8D460F3A}" presName="vert1" presStyleCnt="0"/>
      <dgm:spPr/>
    </dgm:pt>
    <dgm:pt modelId="{03807B71-601F-4931-A282-BF4EC96927EE}" type="pres">
      <dgm:prSet presAssocID="{F436D3A9-8ADB-44E7-9812-2BA5230F737D}" presName="thickLine" presStyleLbl="alignNode1" presStyleIdx="4" presStyleCnt="11"/>
      <dgm:spPr/>
    </dgm:pt>
    <dgm:pt modelId="{590A286F-45C7-40A5-99A4-866E8BBE76BC}" type="pres">
      <dgm:prSet presAssocID="{F436D3A9-8ADB-44E7-9812-2BA5230F737D}" presName="horz1" presStyleCnt="0"/>
      <dgm:spPr/>
    </dgm:pt>
    <dgm:pt modelId="{AA8DB250-3AE0-4038-BCA0-1F41B4E7E621}" type="pres">
      <dgm:prSet presAssocID="{F436D3A9-8ADB-44E7-9812-2BA5230F737D}" presName="tx1" presStyleLbl="revTx" presStyleIdx="4" presStyleCnt="11"/>
      <dgm:spPr/>
    </dgm:pt>
    <dgm:pt modelId="{E23A4F57-0D52-49DE-8C44-D4D65D3A548C}" type="pres">
      <dgm:prSet presAssocID="{F436D3A9-8ADB-44E7-9812-2BA5230F737D}" presName="vert1" presStyleCnt="0"/>
      <dgm:spPr/>
    </dgm:pt>
    <dgm:pt modelId="{EA91321A-C1E6-4891-9428-63E63D18D9C0}" type="pres">
      <dgm:prSet presAssocID="{CAD4DA6B-44A1-4142-A566-FDD99A5FC35E}" presName="thickLine" presStyleLbl="alignNode1" presStyleIdx="5" presStyleCnt="11"/>
      <dgm:spPr/>
    </dgm:pt>
    <dgm:pt modelId="{B56D13CD-69C5-4247-9F2E-E6018EFC94F4}" type="pres">
      <dgm:prSet presAssocID="{CAD4DA6B-44A1-4142-A566-FDD99A5FC35E}" presName="horz1" presStyleCnt="0"/>
      <dgm:spPr/>
    </dgm:pt>
    <dgm:pt modelId="{CFF3F356-D3DC-4169-8F89-DE181433B931}" type="pres">
      <dgm:prSet presAssocID="{CAD4DA6B-44A1-4142-A566-FDD99A5FC35E}" presName="tx1" presStyleLbl="revTx" presStyleIdx="5" presStyleCnt="11"/>
      <dgm:spPr/>
    </dgm:pt>
    <dgm:pt modelId="{CB362102-E13D-4D3C-B339-DD2E3AA27E90}" type="pres">
      <dgm:prSet presAssocID="{CAD4DA6B-44A1-4142-A566-FDD99A5FC35E}" presName="vert1" presStyleCnt="0"/>
      <dgm:spPr/>
    </dgm:pt>
    <dgm:pt modelId="{77C10861-7142-48C8-BD06-C09850190A0C}" type="pres">
      <dgm:prSet presAssocID="{9BA93729-8DC4-428A-BA24-F32A001B636A}" presName="thickLine" presStyleLbl="alignNode1" presStyleIdx="6" presStyleCnt="11"/>
      <dgm:spPr/>
    </dgm:pt>
    <dgm:pt modelId="{DEE61371-27A5-4ABE-B522-05991278A711}" type="pres">
      <dgm:prSet presAssocID="{9BA93729-8DC4-428A-BA24-F32A001B636A}" presName="horz1" presStyleCnt="0"/>
      <dgm:spPr/>
    </dgm:pt>
    <dgm:pt modelId="{1DFB2CAB-0EC8-41D7-BBF2-5B8483BF76CB}" type="pres">
      <dgm:prSet presAssocID="{9BA93729-8DC4-428A-BA24-F32A001B636A}" presName="tx1" presStyleLbl="revTx" presStyleIdx="6" presStyleCnt="11"/>
      <dgm:spPr/>
    </dgm:pt>
    <dgm:pt modelId="{E114AFE5-4DA2-4EF0-8CCB-21788BB017C6}" type="pres">
      <dgm:prSet presAssocID="{9BA93729-8DC4-428A-BA24-F32A001B636A}" presName="vert1" presStyleCnt="0"/>
      <dgm:spPr/>
    </dgm:pt>
    <dgm:pt modelId="{7704A25D-F331-4E77-A3C9-1D8E9B63BEA2}" type="pres">
      <dgm:prSet presAssocID="{D106DDC2-72D0-46E9-92C9-33423FA0D463}" presName="thickLine" presStyleLbl="alignNode1" presStyleIdx="7" presStyleCnt="11"/>
      <dgm:spPr/>
    </dgm:pt>
    <dgm:pt modelId="{A69E78FA-3DF2-41CA-BF77-0DE9555A5FB6}" type="pres">
      <dgm:prSet presAssocID="{D106DDC2-72D0-46E9-92C9-33423FA0D463}" presName="horz1" presStyleCnt="0"/>
      <dgm:spPr/>
    </dgm:pt>
    <dgm:pt modelId="{DD679F00-A206-41BC-B94C-3CDB7711F155}" type="pres">
      <dgm:prSet presAssocID="{D106DDC2-72D0-46E9-92C9-33423FA0D463}" presName="tx1" presStyleLbl="revTx" presStyleIdx="7" presStyleCnt="11"/>
      <dgm:spPr/>
    </dgm:pt>
    <dgm:pt modelId="{6F527E96-F2BA-42D0-9AFF-FA2946CE8B6C}" type="pres">
      <dgm:prSet presAssocID="{D106DDC2-72D0-46E9-92C9-33423FA0D463}" presName="vert1" presStyleCnt="0"/>
      <dgm:spPr/>
    </dgm:pt>
    <dgm:pt modelId="{0AF9C36A-EDA4-4D3E-AB99-7B61CBD245E4}" type="pres">
      <dgm:prSet presAssocID="{F8A3FA0C-6594-4D01-BBCE-9FBCBDF8A82B}" presName="thickLine" presStyleLbl="alignNode1" presStyleIdx="8" presStyleCnt="11"/>
      <dgm:spPr/>
    </dgm:pt>
    <dgm:pt modelId="{1509A401-6F76-4041-9977-B6669FE1A783}" type="pres">
      <dgm:prSet presAssocID="{F8A3FA0C-6594-4D01-BBCE-9FBCBDF8A82B}" presName="horz1" presStyleCnt="0"/>
      <dgm:spPr/>
    </dgm:pt>
    <dgm:pt modelId="{617C1591-0E5C-4E6A-B3DA-9764C9E5DEF2}" type="pres">
      <dgm:prSet presAssocID="{F8A3FA0C-6594-4D01-BBCE-9FBCBDF8A82B}" presName="tx1" presStyleLbl="revTx" presStyleIdx="8" presStyleCnt="11"/>
      <dgm:spPr/>
    </dgm:pt>
    <dgm:pt modelId="{23DA8C6A-0FB1-4F1A-ADC9-75C12671D226}" type="pres">
      <dgm:prSet presAssocID="{F8A3FA0C-6594-4D01-BBCE-9FBCBDF8A82B}" presName="vert1" presStyleCnt="0"/>
      <dgm:spPr/>
    </dgm:pt>
    <dgm:pt modelId="{28441A8E-72D4-4DC5-A3A7-38C9FF7542B3}" type="pres">
      <dgm:prSet presAssocID="{CD5FAB5B-FF6A-4C99-AF44-1F2AA8E7FDA4}" presName="thickLine" presStyleLbl="alignNode1" presStyleIdx="9" presStyleCnt="11"/>
      <dgm:spPr/>
    </dgm:pt>
    <dgm:pt modelId="{3D9046FE-9EDC-4CDD-91DB-72E1878A8234}" type="pres">
      <dgm:prSet presAssocID="{CD5FAB5B-FF6A-4C99-AF44-1F2AA8E7FDA4}" presName="horz1" presStyleCnt="0"/>
      <dgm:spPr/>
    </dgm:pt>
    <dgm:pt modelId="{A4F37A31-1ACC-415E-818C-9BF6FC2D550E}" type="pres">
      <dgm:prSet presAssocID="{CD5FAB5B-FF6A-4C99-AF44-1F2AA8E7FDA4}" presName="tx1" presStyleLbl="revTx" presStyleIdx="9" presStyleCnt="11"/>
      <dgm:spPr/>
    </dgm:pt>
    <dgm:pt modelId="{9719FC35-D5FF-4B80-98FF-A452D9464FF4}" type="pres">
      <dgm:prSet presAssocID="{CD5FAB5B-FF6A-4C99-AF44-1F2AA8E7FDA4}" presName="vert1" presStyleCnt="0"/>
      <dgm:spPr/>
    </dgm:pt>
    <dgm:pt modelId="{50011D3C-83CF-4B64-AC34-994E47329185}" type="pres">
      <dgm:prSet presAssocID="{E9280762-C03B-40F0-8E0A-1F0CE8D69069}" presName="thickLine" presStyleLbl="alignNode1" presStyleIdx="10" presStyleCnt="11"/>
      <dgm:spPr/>
    </dgm:pt>
    <dgm:pt modelId="{1937BB67-006B-475D-B8D1-F06F5289E0A3}" type="pres">
      <dgm:prSet presAssocID="{E9280762-C03B-40F0-8E0A-1F0CE8D69069}" presName="horz1" presStyleCnt="0"/>
      <dgm:spPr/>
    </dgm:pt>
    <dgm:pt modelId="{DD029C90-F926-47B7-B450-C76DAAC6AC40}" type="pres">
      <dgm:prSet presAssocID="{E9280762-C03B-40F0-8E0A-1F0CE8D69069}" presName="tx1" presStyleLbl="revTx" presStyleIdx="10" presStyleCnt="11"/>
      <dgm:spPr/>
    </dgm:pt>
    <dgm:pt modelId="{C6DB915B-4AAE-4479-BB85-E1FB8DCB3152}" type="pres">
      <dgm:prSet presAssocID="{E9280762-C03B-40F0-8E0A-1F0CE8D69069}" presName="vert1" presStyleCnt="0"/>
      <dgm:spPr/>
    </dgm:pt>
  </dgm:ptLst>
  <dgm:cxnLst>
    <dgm:cxn modelId="{033DE910-CD7F-4739-8CAD-168F55E6D904}" srcId="{8F36EBFD-90DF-4394-B8E6-CE82C3CC38B8}" destId="{CD5FAB5B-FF6A-4C99-AF44-1F2AA8E7FDA4}" srcOrd="9" destOrd="0" parTransId="{07BF8F2C-1995-455A-9E62-E699846E1E06}" sibTransId="{D294DABC-409F-4060-B6CF-7E373C3719F3}"/>
    <dgm:cxn modelId="{B4C79518-6C83-4349-AAE2-FBB56F92299D}" type="presOf" srcId="{05C36FA1-62F5-4C0E-AF04-268C8D460F3A}" destId="{1C984FB2-1A7E-4BE9-BC4A-23940EFB5D04}" srcOrd="0" destOrd="0" presId="urn:microsoft.com/office/officeart/2008/layout/LinedList"/>
    <dgm:cxn modelId="{5F3F0219-222E-429C-98E2-D6C0ED51013C}" type="presOf" srcId="{E9280762-C03B-40F0-8E0A-1F0CE8D69069}" destId="{DD029C90-F926-47B7-B450-C76DAAC6AC40}" srcOrd="0" destOrd="0" presId="urn:microsoft.com/office/officeart/2008/layout/LinedList"/>
    <dgm:cxn modelId="{E095B31E-D13F-40C1-B69A-A65E22339C40}" type="presOf" srcId="{FFAD302B-C9D3-46BC-8A8E-476F21635836}" destId="{B62399C0-446A-422F-A604-C52BCD6AC6BD}" srcOrd="0" destOrd="0" presId="urn:microsoft.com/office/officeart/2008/layout/LinedList"/>
    <dgm:cxn modelId="{41478F2B-40DB-4E75-991F-0EEAFE36C89B}" srcId="{8F36EBFD-90DF-4394-B8E6-CE82C3CC38B8}" destId="{EE99DC94-7400-433A-A676-C260EBD28013}" srcOrd="0" destOrd="0" parTransId="{167496B3-3A0F-493D-A95D-8AACB6B13204}" sibTransId="{2F3D2C88-1699-4D8C-A11B-943666E29FCC}"/>
    <dgm:cxn modelId="{B8FEE138-2D4E-4738-96D0-545BD3C8C390}" type="presOf" srcId="{F436D3A9-8ADB-44E7-9812-2BA5230F737D}" destId="{AA8DB250-3AE0-4038-BCA0-1F41B4E7E621}" srcOrd="0" destOrd="0" presId="urn:microsoft.com/office/officeart/2008/layout/LinedList"/>
    <dgm:cxn modelId="{4CDF3F39-79DA-43F6-9CC0-3D66DEE16D06}" type="presOf" srcId="{EE99DC94-7400-433A-A676-C260EBD28013}" destId="{3D86E134-3BFE-49CC-B59D-FFD33EC32E95}" srcOrd="0" destOrd="0" presId="urn:microsoft.com/office/officeart/2008/layout/LinedList"/>
    <dgm:cxn modelId="{CC5BAB5C-2D9A-4BE5-B739-3D4C435EB900}" type="presOf" srcId="{CAD4DA6B-44A1-4142-A566-FDD99A5FC35E}" destId="{CFF3F356-D3DC-4169-8F89-DE181433B931}" srcOrd="0" destOrd="0" presId="urn:microsoft.com/office/officeart/2008/layout/LinedList"/>
    <dgm:cxn modelId="{7001EC45-B366-4F37-8E94-A410DDF604BF}" type="presOf" srcId="{F8A3FA0C-6594-4D01-BBCE-9FBCBDF8A82B}" destId="{617C1591-0E5C-4E6A-B3DA-9764C9E5DEF2}" srcOrd="0" destOrd="0" presId="urn:microsoft.com/office/officeart/2008/layout/LinedList"/>
    <dgm:cxn modelId="{009BB04A-A8E1-4645-9AF8-29D88F0C5975}" type="presOf" srcId="{DBAB7ED7-4F8D-458A-A164-AC800A46FCA0}" destId="{8653B7DC-E6C4-4ACA-890C-8654B4688C71}" srcOrd="0" destOrd="0" presId="urn:microsoft.com/office/officeart/2008/layout/LinedList"/>
    <dgm:cxn modelId="{EE561970-537E-41D9-98CC-D7516A4415C9}" srcId="{8F36EBFD-90DF-4394-B8E6-CE82C3CC38B8}" destId="{D106DDC2-72D0-46E9-92C9-33423FA0D463}" srcOrd="7" destOrd="0" parTransId="{488A111F-65BA-49DB-BCBA-A690D1849429}" sibTransId="{A205696F-0D02-4FD7-AFF4-29DF7A05B17D}"/>
    <dgm:cxn modelId="{98679F54-5673-477F-B447-D27FA44B2E2D}" srcId="{8F36EBFD-90DF-4394-B8E6-CE82C3CC38B8}" destId="{FFAD302B-C9D3-46BC-8A8E-476F21635836}" srcOrd="2" destOrd="0" parTransId="{4E2C75B5-4D00-4221-B400-32A01E03EA36}" sibTransId="{E9165B48-2B7F-4439-9CB8-A54D53B8B379}"/>
    <dgm:cxn modelId="{01AA6F76-97DA-4AB3-BC67-AE70628101C3}" srcId="{8F36EBFD-90DF-4394-B8E6-CE82C3CC38B8}" destId="{DBAB7ED7-4F8D-458A-A164-AC800A46FCA0}" srcOrd="1" destOrd="0" parTransId="{2C5261CE-05A6-445E-9B22-EC043153BDBF}" sibTransId="{C4F17CBF-6B83-41EF-90EB-A58B9A8C22FF}"/>
    <dgm:cxn modelId="{B68ADC8C-2DD2-40BE-B746-B0EFF851A91A}" type="presOf" srcId="{CD5FAB5B-FF6A-4C99-AF44-1F2AA8E7FDA4}" destId="{A4F37A31-1ACC-415E-818C-9BF6FC2D550E}" srcOrd="0" destOrd="0" presId="urn:microsoft.com/office/officeart/2008/layout/LinedList"/>
    <dgm:cxn modelId="{AADDEAA8-9782-46DB-AC5C-01B6F5756EE6}" srcId="{8F36EBFD-90DF-4394-B8E6-CE82C3CC38B8}" destId="{CAD4DA6B-44A1-4142-A566-FDD99A5FC35E}" srcOrd="5" destOrd="0" parTransId="{587CFA59-E791-418D-939E-E1134B9BA220}" sibTransId="{89793E6C-8A60-4CE4-8092-739335D6F5B7}"/>
    <dgm:cxn modelId="{81B4ACAE-4618-481F-BDBB-F9E597E806A8}" type="presOf" srcId="{9BA93729-8DC4-428A-BA24-F32A001B636A}" destId="{1DFB2CAB-0EC8-41D7-BBF2-5B8483BF76CB}" srcOrd="0" destOrd="0" presId="urn:microsoft.com/office/officeart/2008/layout/LinedList"/>
    <dgm:cxn modelId="{EB9F55BA-3A1F-4301-80A6-30B0213A4E46}" srcId="{8F36EBFD-90DF-4394-B8E6-CE82C3CC38B8}" destId="{9BA93729-8DC4-428A-BA24-F32A001B636A}" srcOrd="6" destOrd="0" parTransId="{996523B0-0CA7-4D3B-8925-6850475A2E17}" sibTransId="{DF09B311-C630-4A9B-B2E3-1922FBB75960}"/>
    <dgm:cxn modelId="{573138DE-A64F-43D7-92B0-59C7B0A2F285}" srcId="{8F36EBFD-90DF-4394-B8E6-CE82C3CC38B8}" destId="{F436D3A9-8ADB-44E7-9812-2BA5230F737D}" srcOrd="4" destOrd="0" parTransId="{49B332F2-0694-4B97-97F9-31F60965FBE6}" sibTransId="{48CE2292-5918-42FC-AE4D-82096C5666A9}"/>
    <dgm:cxn modelId="{5FFB7FE5-7F65-40DE-87E1-E48944643BEC}" srcId="{8F36EBFD-90DF-4394-B8E6-CE82C3CC38B8}" destId="{F8A3FA0C-6594-4D01-BBCE-9FBCBDF8A82B}" srcOrd="8" destOrd="0" parTransId="{F9A1FA63-E766-4DF6-9AE1-36AE0786BD99}" sibTransId="{658AEC44-A44A-4403-B44B-D2443713B5E2}"/>
    <dgm:cxn modelId="{DF60F9E5-452D-42AC-87D4-549342AC3248}" type="presOf" srcId="{8F36EBFD-90DF-4394-B8E6-CE82C3CC38B8}" destId="{1A7DDA5B-404A-4D2A-9FFF-4DF602CB2B77}" srcOrd="0" destOrd="0" presId="urn:microsoft.com/office/officeart/2008/layout/LinedList"/>
    <dgm:cxn modelId="{40629FF1-0298-4C2D-AE30-09D95D6E818E}" srcId="{8F36EBFD-90DF-4394-B8E6-CE82C3CC38B8}" destId="{E9280762-C03B-40F0-8E0A-1F0CE8D69069}" srcOrd="10" destOrd="0" parTransId="{332E3CB8-40DF-421D-94B9-95D20B7569A0}" sibTransId="{2D9C7BB8-C490-410B-9F2D-3164C8AA39C8}"/>
    <dgm:cxn modelId="{B152FBF4-1870-4461-A354-B41375160358}" type="presOf" srcId="{D106DDC2-72D0-46E9-92C9-33423FA0D463}" destId="{DD679F00-A206-41BC-B94C-3CDB7711F155}" srcOrd="0" destOrd="0" presId="urn:microsoft.com/office/officeart/2008/layout/LinedList"/>
    <dgm:cxn modelId="{9626C9F8-5978-443C-A6F7-F3AB1F5FCB99}" srcId="{8F36EBFD-90DF-4394-B8E6-CE82C3CC38B8}" destId="{05C36FA1-62F5-4C0E-AF04-268C8D460F3A}" srcOrd="3" destOrd="0" parTransId="{41186231-7015-491B-96D1-22D16D198D41}" sibTransId="{E5AE10D7-4E5E-4D5F-AF59-1908D114491F}"/>
    <dgm:cxn modelId="{8B1EEB5B-9223-4A75-B0EC-3DDAF9E86AED}" type="presParOf" srcId="{1A7DDA5B-404A-4D2A-9FFF-4DF602CB2B77}" destId="{CFC9BF89-5CB0-47FB-96D9-B76130006419}" srcOrd="0" destOrd="0" presId="urn:microsoft.com/office/officeart/2008/layout/LinedList"/>
    <dgm:cxn modelId="{99AC750C-0E21-43B4-BE06-2507948BA13A}" type="presParOf" srcId="{1A7DDA5B-404A-4D2A-9FFF-4DF602CB2B77}" destId="{2FFC9EC2-4744-4B72-BB6C-1CD3CE6C73B4}" srcOrd="1" destOrd="0" presId="urn:microsoft.com/office/officeart/2008/layout/LinedList"/>
    <dgm:cxn modelId="{D339DEF7-189D-40F9-8914-977B3268F0E9}" type="presParOf" srcId="{2FFC9EC2-4744-4B72-BB6C-1CD3CE6C73B4}" destId="{3D86E134-3BFE-49CC-B59D-FFD33EC32E95}" srcOrd="0" destOrd="0" presId="urn:microsoft.com/office/officeart/2008/layout/LinedList"/>
    <dgm:cxn modelId="{E8D4767C-8F78-49BA-BB4B-B0C254D08A60}" type="presParOf" srcId="{2FFC9EC2-4744-4B72-BB6C-1CD3CE6C73B4}" destId="{C7355206-6ED9-462E-A1A0-7108E7A2F000}" srcOrd="1" destOrd="0" presId="urn:microsoft.com/office/officeart/2008/layout/LinedList"/>
    <dgm:cxn modelId="{91282F5D-8F11-4D13-BD05-B52E5DF71334}" type="presParOf" srcId="{1A7DDA5B-404A-4D2A-9FFF-4DF602CB2B77}" destId="{6765E1BA-1A59-481C-8724-28158164F8D4}" srcOrd="2" destOrd="0" presId="urn:microsoft.com/office/officeart/2008/layout/LinedList"/>
    <dgm:cxn modelId="{E1A65098-1151-4696-9172-69998A1CD1E0}" type="presParOf" srcId="{1A7DDA5B-404A-4D2A-9FFF-4DF602CB2B77}" destId="{B4CEE1DF-5080-4B2D-AF3C-4289D944BD9F}" srcOrd="3" destOrd="0" presId="urn:microsoft.com/office/officeart/2008/layout/LinedList"/>
    <dgm:cxn modelId="{D13774D8-B746-45B3-A15E-911133DC0440}" type="presParOf" srcId="{B4CEE1DF-5080-4B2D-AF3C-4289D944BD9F}" destId="{8653B7DC-E6C4-4ACA-890C-8654B4688C71}" srcOrd="0" destOrd="0" presId="urn:microsoft.com/office/officeart/2008/layout/LinedList"/>
    <dgm:cxn modelId="{109DF5E1-1F18-4749-8D12-47543859B785}" type="presParOf" srcId="{B4CEE1DF-5080-4B2D-AF3C-4289D944BD9F}" destId="{9DCA4DAB-D47C-4523-AD59-738C1DBB2319}" srcOrd="1" destOrd="0" presId="urn:microsoft.com/office/officeart/2008/layout/LinedList"/>
    <dgm:cxn modelId="{48E28417-035F-407B-9AD3-5BB3A39BB5CD}" type="presParOf" srcId="{1A7DDA5B-404A-4D2A-9FFF-4DF602CB2B77}" destId="{46DA4420-60DE-4C2C-A650-10BC00731044}" srcOrd="4" destOrd="0" presId="urn:microsoft.com/office/officeart/2008/layout/LinedList"/>
    <dgm:cxn modelId="{5D403D8C-0D47-45D6-87F9-582D0BD0255C}" type="presParOf" srcId="{1A7DDA5B-404A-4D2A-9FFF-4DF602CB2B77}" destId="{85B8549F-D0EA-4374-B4AF-221BF22E292E}" srcOrd="5" destOrd="0" presId="urn:microsoft.com/office/officeart/2008/layout/LinedList"/>
    <dgm:cxn modelId="{D9AF44BC-EDD2-4900-8602-7246F8EC50AD}" type="presParOf" srcId="{85B8549F-D0EA-4374-B4AF-221BF22E292E}" destId="{B62399C0-446A-422F-A604-C52BCD6AC6BD}" srcOrd="0" destOrd="0" presId="urn:microsoft.com/office/officeart/2008/layout/LinedList"/>
    <dgm:cxn modelId="{E298EC67-8FBB-400F-90D5-A926A6FB5507}" type="presParOf" srcId="{85B8549F-D0EA-4374-B4AF-221BF22E292E}" destId="{DDF244C4-DA25-41FA-9EAA-13645F150AFA}" srcOrd="1" destOrd="0" presId="urn:microsoft.com/office/officeart/2008/layout/LinedList"/>
    <dgm:cxn modelId="{6858F9F8-0121-4320-BDA7-6686958B03B5}" type="presParOf" srcId="{1A7DDA5B-404A-4D2A-9FFF-4DF602CB2B77}" destId="{665F9127-7E6E-4463-A31E-5D0D558DDD20}" srcOrd="6" destOrd="0" presId="urn:microsoft.com/office/officeart/2008/layout/LinedList"/>
    <dgm:cxn modelId="{A2E1D11F-CB68-479E-AC8F-A6859C196E72}" type="presParOf" srcId="{1A7DDA5B-404A-4D2A-9FFF-4DF602CB2B77}" destId="{E49BF71C-B554-4C7C-9B63-0A7C06588284}" srcOrd="7" destOrd="0" presId="urn:microsoft.com/office/officeart/2008/layout/LinedList"/>
    <dgm:cxn modelId="{BE81599B-8525-492A-88DD-DB5C7262BDD2}" type="presParOf" srcId="{E49BF71C-B554-4C7C-9B63-0A7C06588284}" destId="{1C984FB2-1A7E-4BE9-BC4A-23940EFB5D04}" srcOrd="0" destOrd="0" presId="urn:microsoft.com/office/officeart/2008/layout/LinedList"/>
    <dgm:cxn modelId="{B7FC7424-FAFA-4110-AFD2-1AF1E8DB2C3D}" type="presParOf" srcId="{E49BF71C-B554-4C7C-9B63-0A7C06588284}" destId="{EC1EDEC1-D42E-47A8-95FE-8C6DEC641AC9}" srcOrd="1" destOrd="0" presId="urn:microsoft.com/office/officeart/2008/layout/LinedList"/>
    <dgm:cxn modelId="{6B242C4B-9996-49B2-B119-679443028C19}" type="presParOf" srcId="{1A7DDA5B-404A-4D2A-9FFF-4DF602CB2B77}" destId="{03807B71-601F-4931-A282-BF4EC96927EE}" srcOrd="8" destOrd="0" presId="urn:microsoft.com/office/officeart/2008/layout/LinedList"/>
    <dgm:cxn modelId="{09C1CE4F-4EF3-4DDD-85C4-BEFF68729BC3}" type="presParOf" srcId="{1A7DDA5B-404A-4D2A-9FFF-4DF602CB2B77}" destId="{590A286F-45C7-40A5-99A4-866E8BBE76BC}" srcOrd="9" destOrd="0" presId="urn:microsoft.com/office/officeart/2008/layout/LinedList"/>
    <dgm:cxn modelId="{9DF23910-37F4-49DF-864A-3DA1ED236CC3}" type="presParOf" srcId="{590A286F-45C7-40A5-99A4-866E8BBE76BC}" destId="{AA8DB250-3AE0-4038-BCA0-1F41B4E7E621}" srcOrd="0" destOrd="0" presId="urn:microsoft.com/office/officeart/2008/layout/LinedList"/>
    <dgm:cxn modelId="{08C1F9B8-C128-4861-A2F2-D386B8361404}" type="presParOf" srcId="{590A286F-45C7-40A5-99A4-866E8BBE76BC}" destId="{E23A4F57-0D52-49DE-8C44-D4D65D3A548C}" srcOrd="1" destOrd="0" presId="urn:microsoft.com/office/officeart/2008/layout/LinedList"/>
    <dgm:cxn modelId="{1CC06774-16A5-49AC-9865-8237E8805B05}" type="presParOf" srcId="{1A7DDA5B-404A-4D2A-9FFF-4DF602CB2B77}" destId="{EA91321A-C1E6-4891-9428-63E63D18D9C0}" srcOrd="10" destOrd="0" presId="urn:microsoft.com/office/officeart/2008/layout/LinedList"/>
    <dgm:cxn modelId="{35CB6599-D63D-4617-AE8C-5E40F57EC9A7}" type="presParOf" srcId="{1A7DDA5B-404A-4D2A-9FFF-4DF602CB2B77}" destId="{B56D13CD-69C5-4247-9F2E-E6018EFC94F4}" srcOrd="11" destOrd="0" presId="urn:microsoft.com/office/officeart/2008/layout/LinedList"/>
    <dgm:cxn modelId="{47C1AFC3-C2BB-4A78-A510-74482CD876DB}" type="presParOf" srcId="{B56D13CD-69C5-4247-9F2E-E6018EFC94F4}" destId="{CFF3F356-D3DC-4169-8F89-DE181433B931}" srcOrd="0" destOrd="0" presId="urn:microsoft.com/office/officeart/2008/layout/LinedList"/>
    <dgm:cxn modelId="{941A7467-BE09-4AC6-9AE0-EFD9606083BD}" type="presParOf" srcId="{B56D13CD-69C5-4247-9F2E-E6018EFC94F4}" destId="{CB362102-E13D-4D3C-B339-DD2E3AA27E90}" srcOrd="1" destOrd="0" presId="urn:microsoft.com/office/officeart/2008/layout/LinedList"/>
    <dgm:cxn modelId="{6785E69F-6A50-4390-A32D-9099217A594F}" type="presParOf" srcId="{1A7DDA5B-404A-4D2A-9FFF-4DF602CB2B77}" destId="{77C10861-7142-48C8-BD06-C09850190A0C}" srcOrd="12" destOrd="0" presId="urn:microsoft.com/office/officeart/2008/layout/LinedList"/>
    <dgm:cxn modelId="{55900F9A-33D4-4EE6-BE1C-7D4EFE859664}" type="presParOf" srcId="{1A7DDA5B-404A-4D2A-9FFF-4DF602CB2B77}" destId="{DEE61371-27A5-4ABE-B522-05991278A711}" srcOrd="13" destOrd="0" presId="urn:microsoft.com/office/officeart/2008/layout/LinedList"/>
    <dgm:cxn modelId="{B8334468-8BF8-4402-9C97-ED4937E9F660}" type="presParOf" srcId="{DEE61371-27A5-4ABE-B522-05991278A711}" destId="{1DFB2CAB-0EC8-41D7-BBF2-5B8483BF76CB}" srcOrd="0" destOrd="0" presId="urn:microsoft.com/office/officeart/2008/layout/LinedList"/>
    <dgm:cxn modelId="{35FDCE55-E212-4861-9147-B5B04CD50CA8}" type="presParOf" srcId="{DEE61371-27A5-4ABE-B522-05991278A711}" destId="{E114AFE5-4DA2-4EF0-8CCB-21788BB017C6}" srcOrd="1" destOrd="0" presId="urn:microsoft.com/office/officeart/2008/layout/LinedList"/>
    <dgm:cxn modelId="{7E28E476-4C57-4EA4-8500-C67F1700236F}" type="presParOf" srcId="{1A7DDA5B-404A-4D2A-9FFF-4DF602CB2B77}" destId="{7704A25D-F331-4E77-A3C9-1D8E9B63BEA2}" srcOrd="14" destOrd="0" presId="urn:microsoft.com/office/officeart/2008/layout/LinedList"/>
    <dgm:cxn modelId="{CAD6F5A4-9A4A-4595-AFA6-3C8931EA4625}" type="presParOf" srcId="{1A7DDA5B-404A-4D2A-9FFF-4DF602CB2B77}" destId="{A69E78FA-3DF2-41CA-BF77-0DE9555A5FB6}" srcOrd="15" destOrd="0" presId="urn:microsoft.com/office/officeart/2008/layout/LinedList"/>
    <dgm:cxn modelId="{B04B5AE0-AD6C-4076-BA57-47AD8B4D060B}" type="presParOf" srcId="{A69E78FA-3DF2-41CA-BF77-0DE9555A5FB6}" destId="{DD679F00-A206-41BC-B94C-3CDB7711F155}" srcOrd="0" destOrd="0" presId="urn:microsoft.com/office/officeart/2008/layout/LinedList"/>
    <dgm:cxn modelId="{AC1C1274-7C26-41AD-8886-6E7D99A28A0E}" type="presParOf" srcId="{A69E78FA-3DF2-41CA-BF77-0DE9555A5FB6}" destId="{6F527E96-F2BA-42D0-9AFF-FA2946CE8B6C}" srcOrd="1" destOrd="0" presId="urn:microsoft.com/office/officeart/2008/layout/LinedList"/>
    <dgm:cxn modelId="{011C2222-85BE-4143-9524-E2F7BC9BCF2C}" type="presParOf" srcId="{1A7DDA5B-404A-4D2A-9FFF-4DF602CB2B77}" destId="{0AF9C36A-EDA4-4D3E-AB99-7B61CBD245E4}" srcOrd="16" destOrd="0" presId="urn:microsoft.com/office/officeart/2008/layout/LinedList"/>
    <dgm:cxn modelId="{4EB860DC-8465-480A-B3AC-5B228FCFF000}" type="presParOf" srcId="{1A7DDA5B-404A-4D2A-9FFF-4DF602CB2B77}" destId="{1509A401-6F76-4041-9977-B6669FE1A783}" srcOrd="17" destOrd="0" presId="urn:microsoft.com/office/officeart/2008/layout/LinedList"/>
    <dgm:cxn modelId="{7A7CE2F8-A531-4287-BD8A-2847F748BD23}" type="presParOf" srcId="{1509A401-6F76-4041-9977-B6669FE1A783}" destId="{617C1591-0E5C-4E6A-B3DA-9764C9E5DEF2}" srcOrd="0" destOrd="0" presId="urn:microsoft.com/office/officeart/2008/layout/LinedList"/>
    <dgm:cxn modelId="{E68EDDE9-1C0A-4EA0-B2D2-900F08A6BB05}" type="presParOf" srcId="{1509A401-6F76-4041-9977-B6669FE1A783}" destId="{23DA8C6A-0FB1-4F1A-ADC9-75C12671D226}" srcOrd="1" destOrd="0" presId="urn:microsoft.com/office/officeart/2008/layout/LinedList"/>
    <dgm:cxn modelId="{F9CA9008-1139-41D5-AC64-93B8E0A0DD0C}" type="presParOf" srcId="{1A7DDA5B-404A-4D2A-9FFF-4DF602CB2B77}" destId="{28441A8E-72D4-4DC5-A3A7-38C9FF7542B3}" srcOrd="18" destOrd="0" presId="urn:microsoft.com/office/officeart/2008/layout/LinedList"/>
    <dgm:cxn modelId="{243FC069-5301-42D1-885B-72847A22D746}" type="presParOf" srcId="{1A7DDA5B-404A-4D2A-9FFF-4DF602CB2B77}" destId="{3D9046FE-9EDC-4CDD-91DB-72E1878A8234}" srcOrd="19" destOrd="0" presId="urn:microsoft.com/office/officeart/2008/layout/LinedList"/>
    <dgm:cxn modelId="{B727BB46-4D40-414B-8441-1A156EAA88B9}" type="presParOf" srcId="{3D9046FE-9EDC-4CDD-91DB-72E1878A8234}" destId="{A4F37A31-1ACC-415E-818C-9BF6FC2D550E}" srcOrd="0" destOrd="0" presId="urn:microsoft.com/office/officeart/2008/layout/LinedList"/>
    <dgm:cxn modelId="{09593C1E-6A42-48C1-92CD-C81E3141986A}" type="presParOf" srcId="{3D9046FE-9EDC-4CDD-91DB-72E1878A8234}" destId="{9719FC35-D5FF-4B80-98FF-A452D9464FF4}" srcOrd="1" destOrd="0" presId="urn:microsoft.com/office/officeart/2008/layout/LinedList"/>
    <dgm:cxn modelId="{FBC6C65E-97E4-427D-A711-7C1A9996D647}" type="presParOf" srcId="{1A7DDA5B-404A-4D2A-9FFF-4DF602CB2B77}" destId="{50011D3C-83CF-4B64-AC34-994E47329185}" srcOrd="20" destOrd="0" presId="urn:microsoft.com/office/officeart/2008/layout/LinedList"/>
    <dgm:cxn modelId="{235AD419-F18F-4F36-952B-E37787EEBFD9}" type="presParOf" srcId="{1A7DDA5B-404A-4D2A-9FFF-4DF602CB2B77}" destId="{1937BB67-006B-475D-B8D1-F06F5289E0A3}" srcOrd="21" destOrd="0" presId="urn:microsoft.com/office/officeart/2008/layout/LinedList"/>
    <dgm:cxn modelId="{FE7E9792-6756-4FDB-BC4E-7728ECC3637B}" type="presParOf" srcId="{1937BB67-006B-475D-B8D1-F06F5289E0A3}" destId="{DD029C90-F926-47B7-B450-C76DAAC6AC40}" srcOrd="0" destOrd="0" presId="urn:microsoft.com/office/officeart/2008/layout/LinedList"/>
    <dgm:cxn modelId="{EC626447-360C-4891-A1D6-402F124B4AC1}" type="presParOf" srcId="{1937BB67-006B-475D-B8D1-F06F5289E0A3}" destId="{C6DB915B-4AAE-4479-BB85-E1FB8DCB3152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342F43-3617-4D3B-9ADB-DBB529031D64}">
      <dsp:nvSpPr>
        <dsp:cNvPr id="0" name=""/>
        <dsp:cNvSpPr/>
      </dsp:nvSpPr>
      <dsp:spPr>
        <a:xfrm>
          <a:off x="0" y="2439"/>
          <a:ext cx="4726201" cy="1236616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6260B7-B07C-482B-8E51-F6C7E477FF27}">
      <dsp:nvSpPr>
        <dsp:cNvPr id="0" name=""/>
        <dsp:cNvSpPr/>
      </dsp:nvSpPr>
      <dsp:spPr>
        <a:xfrm>
          <a:off x="374076" y="280678"/>
          <a:ext cx="680139" cy="68013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642674-3F59-4DA0-80AE-D33CC0C661FE}">
      <dsp:nvSpPr>
        <dsp:cNvPr id="0" name=""/>
        <dsp:cNvSpPr/>
      </dsp:nvSpPr>
      <dsp:spPr>
        <a:xfrm>
          <a:off x="1428292" y="2439"/>
          <a:ext cx="3297908" cy="12366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0875" tIns="130875" rIns="130875" bIns="130875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Objectif : Manipuler, tester, transformer et reconnaître des mots avec des automates finis.</a:t>
          </a:r>
        </a:p>
      </dsp:txBody>
      <dsp:txXfrm>
        <a:off x="1428292" y="2439"/>
        <a:ext cx="3297908" cy="1236616"/>
      </dsp:txXfrm>
    </dsp:sp>
    <dsp:sp modelId="{5AFD3CA8-06EF-4058-B619-467D1F014A35}">
      <dsp:nvSpPr>
        <dsp:cNvPr id="0" name=""/>
        <dsp:cNvSpPr/>
      </dsp:nvSpPr>
      <dsp:spPr>
        <a:xfrm>
          <a:off x="0" y="1548210"/>
          <a:ext cx="4726201" cy="1236616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BCFD9C1-8E22-4AE9-9C0B-695E6AC6890E}">
      <dsp:nvSpPr>
        <dsp:cNvPr id="0" name=""/>
        <dsp:cNvSpPr/>
      </dsp:nvSpPr>
      <dsp:spPr>
        <a:xfrm>
          <a:off x="374076" y="1826449"/>
          <a:ext cx="680139" cy="68013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F72CE7A-CAE3-4EBE-A005-35E3800ABFCB}">
      <dsp:nvSpPr>
        <dsp:cNvPr id="0" name=""/>
        <dsp:cNvSpPr/>
      </dsp:nvSpPr>
      <dsp:spPr>
        <a:xfrm>
          <a:off x="1428292" y="1548210"/>
          <a:ext cx="3297908" cy="12366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0875" tIns="130875" rIns="130875" bIns="130875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Langage utilisé : Python</a:t>
          </a:r>
        </a:p>
      </dsp:txBody>
      <dsp:txXfrm>
        <a:off x="1428292" y="1548210"/>
        <a:ext cx="3297908" cy="1236616"/>
      </dsp:txXfrm>
    </dsp:sp>
    <dsp:sp modelId="{B43EAAD6-7193-4D78-BFA0-D9A7A2903503}">
      <dsp:nvSpPr>
        <dsp:cNvPr id="0" name=""/>
        <dsp:cNvSpPr/>
      </dsp:nvSpPr>
      <dsp:spPr>
        <a:xfrm>
          <a:off x="0" y="3093981"/>
          <a:ext cx="4726201" cy="1236616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8ACDA7B-BC42-4373-95CC-215FDE003B7C}">
      <dsp:nvSpPr>
        <dsp:cNvPr id="0" name=""/>
        <dsp:cNvSpPr/>
      </dsp:nvSpPr>
      <dsp:spPr>
        <a:xfrm>
          <a:off x="374076" y="3372220"/>
          <a:ext cx="680139" cy="68013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B869936-21CE-41E3-8FB0-FF45C65FD3FC}">
      <dsp:nvSpPr>
        <dsp:cNvPr id="0" name=""/>
        <dsp:cNvSpPr/>
      </dsp:nvSpPr>
      <dsp:spPr>
        <a:xfrm>
          <a:off x="1428292" y="3093981"/>
          <a:ext cx="3297908" cy="12366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0875" tIns="130875" rIns="130875" bIns="130875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Automates déterministes, non-déterministes et à epsilon-transitions.</a:t>
          </a:r>
        </a:p>
      </dsp:txBody>
      <dsp:txXfrm>
        <a:off x="1428292" y="3093981"/>
        <a:ext cx="3297908" cy="1236616"/>
      </dsp:txXfrm>
    </dsp:sp>
    <dsp:sp modelId="{F162BD9C-7322-4AAA-ABDA-84283D4F86C9}">
      <dsp:nvSpPr>
        <dsp:cNvPr id="0" name=""/>
        <dsp:cNvSpPr/>
      </dsp:nvSpPr>
      <dsp:spPr>
        <a:xfrm>
          <a:off x="0" y="4639752"/>
          <a:ext cx="4726201" cy="1236616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5C6292-1AD5-4634-BD62-9257E6E986DC}">
      <dsp:nvSpPr>
        <dsp:cNvPr id="0" name=""/>
        <dsp:cNvSpPr/>
      </dsp:nvSpPr>
      <dsp:spPr>
        <a:xfrm>
          <a:off x="374076" y="4917991"/>
          <a:ext cx="680139" cy="68013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73B742C-C9F7-4E0B-B38C-E92683F1C033}">
      <dsp:nvSpPr>
        <dsp:cNvPr id="0" name=""/>
        <dsp:cNvSpPr/>
      </dsp:nvSpPr>
      <dsp:spPr>
        <a:xfrm>
          <a:off x="1428292" y="4639752"/>
          <a:ext cx="3297908" cy="12366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0875" tIns="130875" rIns="130875" bIns="130875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Démonstration via fichiers texte et traitement automatique.</a:t>
          </a:r>
        </a:p>
      </dsp:txBody>
      <dsp:txXfrm>
        <a:off x="1428292" y="4639752"/>
        <a:ext cx="3297908" cy="123661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90BBF3-58AD-4F3E-B683-02326F0B53C5}">
      <dsp:nvSpPr>
        <dsp:cNvPr id="0" name=""/>
        <dsp:cNvSpPr/>
      </dsp:nvSpPr>
      <dsp:spPr>
        <a:xfrm>
          <a:off x="0" y="4592"/>
          <a:ext cx="4726201" cy="97827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52A9B6E-E5B1-4CBF-90DB-69233F758CD4}">
      <dsp:nvSpPr>
        <dsp:cNvPr id="0" name=""/>
        <dsp:cNvSpPr/>
      </dsp:nvSpPr>
      <dsp:spPr>
        <a:xfrm>
          <a:off x="295926" y="224703"/>
          <a:ext cx="538048" cy="53804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706EAC-E8BC-40AA-839F-EE38C792EF5F}">
      <dsp:nvSpPr>
        <dsp:cNvPr id="0" name=""/>
        <dsp:cNvSpPr/>
      </dsp:nvSpPr>
      <dsp:spPr>
        <a:xfrm>
          <a:off x="1129902" y="4592"/>
          <a:ext cx="3596298" cy="9782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534" tIns="103534" rIns="103534" bIns="103534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alphabet : liste de symboles (e.g. ['a', 'b'])</a:t>
          </a:r>
        </a:p>
      </dsp:txBody>
      <dsp:txXfrm>
        <a:off x="1129902" y="4592"/>
        <a:ext cx="3596298" cy="978270"/>
      </dsp:txXfrm>
    </dsp:sp>
    <dsp:sp modelId="{3259FE9D-EC20-49B8-AE8B-06ABF315A7D9}">
      <dsp:nvSpPr>
        <dsp:cNvPr id="0" name=""/>
        <dsp:cNvSpPr/>
      </dsp:nvSpPr>
      <dsp:spPr>
        <a:xfrm>
          <a:off x="0" y="1227431"/>
          <a:ext cx="4726201" cy="97827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B3F51A2-6B0A-4E78-B078-38B020A5AF9B}">
      <dsp:nvSpPr>
        <dsp:cNvPr id="0" name=""/>
        <dsp:cNvSpPr/>
      </dsp:nvSpPr>
      <dsp:spPr>
        <a:xfrm>
          <a:off x="295926" y="1447541"/>
          <a:ext cx="538048" cy="53804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A36831-EBC3-472F-95A2-E78D13BBBDAB}">
      <dsp:nvSpPr>
        <dsp:cNvPr id="0" name=""/>
        <dsp:cNvSpPr/>
      </dsp:nvSpPr>
      <dsp:spPr>
        <a:xfrm>
          <a:off x="1129902" y="1227431"/>
          <a:ext cx="3596298" cy="9782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534" tIns="103534" rIns="103534" bIns="103534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etats : liste d'entiers ou noms d'états</a:t>
          </a:r>
        </a:p>
      </dsp:txBody>
      <dsp:txXfrm>
        <a:off x="1129902" y="1227431"/>
        <a:ext cx="3596298" cy="978270"/>
      </dsp:txXfrm>
    </dsp:sp>
    <dsp:sp modelId="{1BE4D4FC-B4C5-4F61-AEA2-03B21967D80D}">
      <dsp:nvSpPr>
        <dsp:cNvPr id="0" name=""/>
        <dsp:cNvSpPr/>
      </dsp:nvSpPr>
      <dsp:spPr>
        <a:xfrm>
          <a:off x="0" y="2450269"/>
          <a:ext cx="4726201" cy="97827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CC82225-C59C-4132-9441-2F795768447F}">
      <dsp:nvSpPr>
        <dsp:cNvPr id="0" name=""/>
        <dsp:cNvSpPr/>
      </dsp:nvSpPr>
      <dsp:spPr>
        <a:xfrm>
          <a:off x="295926" y="2670380"/>
          <a:ext cx="538048" cy="53804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3774B0-5B23-4A51-85B3-A59A9161952E}">
      <dsp:nvSpPr>
        <dsp:cNvPr id="0" name=""/>
        <dsp:cNvSpPr/>
      </dsp:nvSpPr>
      <dsp:spPr>
        <a:xfrm>
          <a:off x="1129902" y="2450269"/>
          <a:ext cx="3596298" cy="9782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534" tIns="103534" rIns="103534" bIns="103534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etats_initiaux : liste ou set</a:t>
          </a:r>
        </a:p>
      </dsp:txBody>
      <dsp:txXfrm>
        <a:off x="1129902" y="2450269"/>
        <a:ext cx="3596298" cy="978270"/>
      </dsp:txXfrm>
    </dsp:sp>
    <dsp:sp modelId="{98EFFB83-CC97-42D3-9CC4-DBE3DD74ABF2}">
      <dsp:nvSpPr>
        <dsp:cNvPr id="0" name=""/>
        <dsp:cNvSpPr/>
      </dsp:nvSpPr>
      <dsp:spPr>
        <a:xfrm>
          <a:off x="0" y="3673107"/>
          <a:ext cx="4726201" cy="97827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BBFFE9A-3FCE-4A86-B440-69DA7EA01844}">
      <dsp:nvSpPr>
        <dsp:cNvPr id="0" name=""/>
        <dsp:cNvSpPr/>
      </dsp:nvSpPr>
      <dsp:spPr>
        <a:xfrm>
          <a:off x="295926" y="3893218"/>
          <a:ext cx="538048" cy="53804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FAD0068-41C8-4772-883E-6786769CF494}">
      <dsp:nvSpPr>
        <dsp:cNvPr id="0" name=""/>
        <dsp:cNvSpPr/>
      </dsp:nvSpPr>
      <dsp:spPr>
        <a:xfrm>
          <a:off x="1129902" y="3673107"/>
          <a:ext cx="3596298" cy="9782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534" tIns="103534" rIns="103534" bIns="103534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etats_terminaux : liste ou set</a:t>
          </a:r>
        </a:p>
      </dsp:txBody>
      <dsp:txXfrm>
        <a:off x="1129902" y="3673107"/>
        <a:ext cx="3596298" cy="978270"/>
      </dsp:txXfrm>
    </dsp:sp>
    <dsp:sp modelId="{A92BD82F-0FA1-4A4F-B00B-685D5B370AD7}">
      <dsp:nvSpPr>
        <dsp:cNvPr id="0" name=""/>
        <dsp:cNvSpPr/>
      </dsp:nvSpPr>
      <dsp:spPr>
        <a:xfrm>
          <a:off x="0" y="4895945"/>
          <a:ext cx="4726201" cy="97827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6EE8A93-997B-4514-A2B5-F68498EF9904}">
      <dsp:nvSpPr>
        <dsp:cNvPr id="0" name=""/>
        <dsp:cNvSpPr/>
      </dsp:nvSpPr>
      <dsp:spPr>
        <a:xfrm>
          <a:off x="295926" y="5116056"/>
          <a:ext cx="538048" cy="538048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FEC09A-524F-46CB-9092-25A5E4ADB565}">
      <dsp:nvSpPr>
        <dsp:cNvPr id="0" name=""/>
        <dsp:cNvSpPr/>
      </dsp:nvSpPr>
      <dsp:spPr>
        <a:xfrm>
          <a:off x="1129902" y="4895945"/>
          <a:ext cx="3596298" cy="9782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534" tIns="103534" rIns="103534" bIns="103534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transitions : dictionnaire {(état, symbole): {états_arrivés}}</a:t>
          </a:r>
        </a:p>
      </dsp:txBody>
      <dsp:txXfrm>
        <a:off x="1129902" y="4895945"/>
        <a:ext cx="3596298" cy="97827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C9BF89-5CB0-47FB-96D9-B76130006419}">
      <dsp:nvSpPr>
        <dsp:cNvPr id="0" name=""/>
        <dsp:cNvSpPr/>
      </dsp:nvSpPr>
      <dsp:spPr>
        <a:xfrm>
          <a:off x="0" y="2209"/>
          <a:ext cx="8229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86E134-3BFE-49CC-B59D-FFD33EC32E95}">
      <dsp:nvSpPr>
        <dsp:cNvPr id="0" name=""/>
        <dsp:cNvSpPr/>
      </dsp:nvSpPr>
      <dsp:spPr>
        <a:xfrm>
          <a:off x="0" y="2209"/>
          <a:ext cx="8229600" cy="4110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kern="1200"/>
            <a:t>📚 1. Dictionnaire (dict)</a:t>
          </a:r>
          <a:endParaRPr lang="en-US" sz="1700" kern="1200"/>
        </a:p>
      </dsp:txBody>
      <dsp:txXfrm>
        <a:off x="0" y="2209"/>
        <a:ext cx="8229600" cy="411049"/>
      </dsp:txXfrm>
    </dsp:sp>
    <dsp:sp modelId="{6765E1BA-1A59-481C-8724-28158164F8D4}">
      <dsp:nvSpPr>
        <dsp:cNvPr id="0" name=""/>
        <dsp:cNvSpPr/>
      </dsp:nvSpPr>
      <dsp:spPr>
        <a:xfrm>
          <a:off x="0" y="413259"/>
          <a:ext cx="8229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653B7DC-E6C4-4ACA-890C-8654B4688C71}">
      <dsp:nvSpPr>
        <dsp:cNvPr id="0" name=""/>
        <dsp:cNvSpPr/>
      </dsp:nvSpPr>
      <dsp:spPr>
        <a:xfrm>
          <a:off x="0" y="413259"/>
          <a:ext cx="8229600" cy="4110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kern="1200"/>
            <a:t>🔹 Définition : Une structure qui associe des clés à des valeurs</a:t>
          </a:r>
          <a:endParaRPr lang="en-US" sz="1700" kern="1200"/>
        </a:p>
      </dsp:txBody>
      <dsp:txXfrm>
        <a:off x="0" y="413259"/>
        <a:ext cx="8229600" cy="411049"/>
      </dsp:txXfrm>
    </dsp:sp>
    <dsp:sp modelId="{46DA4420-60DE-4C2C-A650-10BC00731044}">
      <dsp:nvSpPr>
        <dsp:cNvPr id="0" name=""/>
        <dsp:cNvSpPr/>
      </dsp:nvSpPr>
      <dsp:spPr>
        <a:xfrm>
          <a:off x="0" y="824308"/>
          <a:ext cx="8229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62399C0-446A-422F-A604-C52BCD6AC6BD}">
      <dsp:nvSpPr>
        <dsp:cNvPr id="0" name=""/>
        <dsp:cNvSpPr/>
      </dsp:nvSpPr>
      <dsp:spPr>
        <a:xfrm>
          <a:off x="0" y="824308"/>
          <a:ext cx="8229600" cy="4110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kern="1200"/>
            <a:t>📚 2. Liste (list)</a:t>
          </a:r>
          <a:endParaRPr lang="en-US" sz="1700" kern="1200"/>
        </a:p>
      </dsp:txBody>
      <dsp:txXfrm>
        <a:off x="0" y="824308"/>
        <a:ext cx="8229600" cy="411049"/>
      </dsp:txXfrm>
    </dsp:sp>
    <dsp:sp modelId="{665F9127-7E6E-4463-A31E-5D0D558DDD20}">
      <dsp:nvSpPr>
        <dsp:cNvPr id="0" name=""/>
        <dsp:cNvSpPr/>
      </dsp:nvSpPr>
      <dsp:spPr>
        <a:xfrm>
          <a:off x="0" y="1235358"/>
          <a:ext cx="8229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984FB2-1A7E-4BE9-BC4A-23940EFB5D04}">
      <dsp:nvSpPr>
        <dsp:cNvPr id="0" name=""/>
        <dsp:cNvSpPr/>
      </dsp:nvSpPr>
      <dsp:spPr>
        <a:xfrm>
          <a:off x="0" y="1235358"/>
          <a:ext cx="8229600" cy="4110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kern="1200"/>
            <a:t>🔹 Définition : Une séquence ordonnée et modifiable d’éléments.</a:t>
          </a:r>
          <a:endParaRPr lang="en-US" sz="1700" kern="1200"/>
        </a:p>
      </dsp:txBody>
      <dsp:txXfrm>
        <a:off x="0" y="1235358"/>
        <a:ext cx="8229600" cy="411049"/>
      </dsp:txXfrm>
    </dsp:sp>
    <dsp:sp modelId="{03807B71-601F-4931-A282-BF4EC96927EE}">
      <dsp:nvSpPr>
        <dsp:cNvPr id="0" name=""/>
        <dsp:cNvSpPr/>
      </dsp:nvSpPr>
      <dsp:spPr>
        <a:xfrm>
          <a:off x="0" y="1646407"/>
          <a:ext cx="8229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A8DB250-3AE0-4038-BCA0-1F41B4E7E621}">
      <dsp:nvSpPr>
        <dsp:cNvPr id="0" name=""/>
        <dsp:cNvSpPr/>
      </dsp:nvSpPr>
      <dsp:spPr>
        <a:xfrm>
          <a:off x="0" y="1646407"/>
          <a:ext cx="8229600" cy="4110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kern="1200"/>
            <a:t>Ordre important → on peut accéder à un élément par son indice </a:t>
          </a:r>
          <a:endParaRPr lang="en-US" sz="1700" kern="1200"/>
        </a:p>
      </dsp:txBody>
      <dsp:txXfrm>
        <a:off x="0" y="1646407"/>
        <a:ext cx="8229600" cy="411049"/>
      </dsp:txXfrm>
    </dsp:sp>
    <dsp:sp modelId="{EA91321A-C1E6-4891-9428-63E63D18D9C0}">
      <dsp:nvSpPr>
        <dsp:cNvPr id="0" name=""/>
        <dsp:cNvSpPr/>
      </dsp:nvSpPr>
      <dsp:spPr>
        <a:xfrm>
          <a:off x="0" y="2057456"/>
          <a:ext cx="8229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F3F356-D3DC-4169-8F89-DE181433B931}">
      <dsp:nvSpPr>
        <dsp:cNvPr id="0" name=""/>
        <dsp:cNvSpPr/>
      </dsp:nvSpPr>
      <dsp:spPr>
        <a:xfrm>
          <a:off x="0" y="2057456"/>
          <a:ext cx="8229600" cy="4110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kern="1200"/>
            <a:t>📚 3. Tuple (tuple)</a:t>
          </a:r>
          <a:endParaRPr lang="en-US" sz="1700" kern="1200"/>
        </a:p>
      </dsp:txBody>
      <dsp:txXfrm>
        <a:off x="0" y="2057456"/>
        <a:ext cx="8229600" cy="411049"/>
      </dsp:txXfrm>
    </dsp:sp>
    <dsp:sp modelId="{77C10861-7142-48C8-BD06-C09850190A0C}">
      <dsp:nvSpPr>
        <dsp:cNvPr id="0" name=""/>
        <dsp:cNvSpPr/>
      </dsp:nvSpPr>
      <dsp:spPr>
        <a:xfrm>
          <a:off x="0" y="2468506"/>
          <a:ext cx="8229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FB2CAB-0EC8-41D7-BBF2-5B8483BF76CB}">
      <dsp:nvSpPr>
        <dsp:cNvPr id="0" name=""/>
        <dsp:cNvSpPr/>
      </dsp:nvSpPr>
      <dsp:spPr>
        <a:xfrm>
          <a:off x="0" y="2468506"/>
          <a:ext cx="8229600" cy="4110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kern="1200"/>
            <a:t>🔹 Définition : Une séquence ordonnée mais non modifiable d’éléments.</a:t>
          </a:r>
          <a:endParaRPr lang="en-US" sz="1700" kern="1200"/>
        </a:p>
      </dsp:txBody>
      <dsp:txXfrm>
        <a:off x="0" y="2468506"/>
        <a:ext cx="8229600" cy="411049"/>
      </dsp:txXfrm>
    </dsp:sp>
    <dsp:sp modelId="{7704A25D-F331-4E77-A3C9-1D8E9B63BEA2}">
      <dsp:nvSpPr>
        <dsp:cNvPr id="0" name=""/>
        <dsp:cNvSpPr/>
      </dsp:nvSpPr>
      <dsp:spPr>
        <a:xfrm>
          <a:off x="0" y="2879555"/>
          <a:ext cx="8229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D679F00-A206-41BC-B94C-3CDB7711F155}">
      <dsp:nvSpPr>
        <dsp:cNvPr id="0" name=""/>
        <dsp:cNvSpPr/>
      </dsp:nvSpPr>
      <dsp:spPr>
        <a:xfrm>
          <a:off x="0" y="2879555"/>
          <a:ext cx="8229600" cy="4110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kern="1200"/>
            <a:t>Utilisé souvent comme clé de dictionnaire</a:t>
          </a:r>
          <a:endParaRPr lang="en-US" sz="1700" kern="1200"/>
        </a:p>
      </dsp:txBody>
      <dsp:txXfrm>
        <a:off x="0" y="2879555"/>
        <a:ext cx="8229600" cy="411049"/>
      </dsp:txXfrm>
    </dsp:sp>
    <dsp:sp modelId="{0AF9C36A-EDA4-4D3E-AB99-7B61CBD245E4}">
      <dsp:nvSpPr>
        <dsp:cNvPr id="0" name=""/>
        <dsp:cNvSpPr/>
      </dsp:nvSpPr>
      <dsp:spPr>
        <a:xfrm>
          <a:off x="0" y="3290604"/>
          <a:ext cx="8229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7C1591-0E5C-4E6A-B3DA-9764C9E5DEF2}">
      <dsp:nvSpPr>
        <dsp:cNvPr id="0" name=""/>
        <dsp:cNvSpPr/>
      </dsp:nvSpPr>
      <dsp:spPr>
        <a:xfrm>
          <a:off x="0" y="3290604"/>
          <a:ext cx="8229600" cy="4110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kern="1200"/>
            <a:t>📚 4. Ensemble (set)</a:t>
          </a:r>
          <a:endParaRPr lang="en-US" sz="1700" kern="1200"/>
        </a:p>
      </dsp:txBody>
      <dsp:txXfrm>
        <a:off x="0" y="3290604"/>
        <a:ext cx="8229600" cy="411049"/>
      </dsp:txXfrm>
    </dsp:sp>
    <dsp:sp modelId="{28441A8E-72D4-4DC5-A3A7-38C9FF7542B3}">
      <dsp:nvSpPr>
        <dsp:cNvPr id="0" name=""/>
        <dsp:cNvSpPr/>
      </dsp:nvSpPr>
      <dsp:spPr>
        <a:xfrm>
          <a:off x="0" y="3701654"/>
          <a:ext cx="8229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F37A31-1ACC-415E-818C-9BF6FC2D550E}">
      <dsp:nvSpPr>
        <dsp:cNvPr id="0" name=""/>
        <dsp:cNvSpPr/>
      </dsp:nvSpPr>
      <dsp:spPr>
        <a:xfrm>
          <a:off x="0" y="3701654"/>
          <a:ext cx="8229600" cy="4110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kern="1200"/>
            <a:t>🔹 Définition : Une collection non ordonnée d’éléments uniques.</a:t>
          </a:r>
          <a:endParaRPr lang="en-US" sz="1700" kern="1200"/>
        </a:p>
      </dsp:txBody>
      <dsp:txXfrm>
        <a:off x="0" y="3701654"/>
        <a:ext cx="8229600" cy="411049"/>
      </dsp:txXfrm>
    </dsp:sp>
    <dsp:sp modelId="{50011D3C-83CF-4B64-AC34-994E47329185}">
      <dsp:nvSpPr>
        <dsp:cNvPr id="0" name=""/>
        <dsp:cNvSpPr/>
      </dsp:nvSpPr>
      <dsp:spPr>
        <a:xfrm>
          <a:off x="0" y="4112703"/>
          <a:ext cx="8229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D029C90-F926-47B7-B450-C76DAAC6AC40}">
      <dsp:nvSpPr>
        <dsp:cNvPr id="0" name=""/>
        <dsp:cNvSpPr/>
      </dsp:nvSpPr>
      <dsp:spPr>
        <a:xfrm>
          <a:off x="0" y="4112703"/>
          <a:ext cx="8229600" cy="4110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kern="1200"/>
            <a:t>🔹 Pas d’ordre, pas de doublons.</a:t>
          </a:r>
          <a:endParaRPr lang="en-US" sz="1700" kern="1200"/>
        </a:p>
      </dsp:txBody>
      <dsp:txXfrm>
        <a:off x="0" y="4112703"/>
        <a:ext cx="8229600" cy="41104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CI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E144CB-E9C8-4558-9B36-46D624070F1C}" type="datetimeFigureOut">
              <a:rPr lang="fr-CI" smtClean="0"/>
              <a:t>25/03/2025</a:t>
            </a:fld>
            <a:endParaRPr lang="fr-CI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CI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I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CI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FAB6D0-1091-4A1E-81FB-907DF2555580}" type="slidenum">
              <a:rPr lang="fr-CI" smtClean="0"/>
              <a:t>‹N°›</a:t>
            </a:fld>
            <a:endParaRPr lang="fr-CI"/>
          </a:p>
        </p:txBody>
      </p:sp>
    </p:spTree>
    <p:extLst>
      <p:ext uri="{BB962C8B-B14F-4D97-AF65-F5344CB8AC3E}">
        <p14:creationId xmlns:p14="http://schemas.microsoft.com/office/powerpoint/2010/main" val="1499306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I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FAB6D0-1091-4A1E-81FB-907DF2555580}" type="slidenum">
              <a:rPr lang="fr-CI" smtClean="0"/>
              <a:t>1</a:t>
            </a:fld>
            <a:endParaRPr lang="fr-CI"/>
          </a:p>
        </p:txBody>
      </p:sp>
    </p:spTree>
    <p:extLst>
      <p:ext uri="{BB962C8B-B14F-4D97-AF65-F5344CB8AC3E}">
        <p14:creationId xmlns:p14="http://schemas.microsoft.com/office/powerpoint/2010/main" val="38361331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I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FAB6D0-1091-4A1E-81FB-907DF2555580}" type="slidenum">
              <a:rPr lang="fr-CI" smtClean="0"/>
              <a:t>2</a:t>
            </a:fld>
            <a:endParaRPr lang="fr-CI"/>
          </a:p>
        </p:txBody>
      </p:sp>
    </p:spTree>
    <p:extLst>
      <p:ext uri="{BB962C8B-B14F-4D97-AF65-F5344CB8AC3E}">
        <p14:creationId xmlns:p14="http://schemas.microsoft.com/office/powerpoint/2010/main" val="15095020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3/25/2025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3/25/2025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3/25/2025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3/25/2025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A397E3E-B90C-4D82-BAAA-36F7AC6A45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CF5E676-CA04-4CED-9F1E-5026ED66E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2124801" cy="2997599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FD1189F-9598-4281-8056-2845388D4D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124801" cy="2997599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6">
              <a:alpha val="3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583E04E1-D74F-4ED6-972C-035F4FEC4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69564" y="3564607"/>
            <a:ext cx="2574436" cy="3293393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2B5CBEA-F125-49B6-8335-227C325B11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69564" y="3564607"/>
            <a:ext cx="2574436" cy="3293393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51A97D9-C694-4307-818B-0C5BBF4136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40789" y="819446"/>
            <a:ext cx="5223514" cy="5402463"/>
          </a:xfrm>
          <a:prstGeom prst="rect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C1D3151-5F97-4860-B56C-C98BD62CC2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40789" y="819446"/>
            <a:ext cx="5223514" cy="5402463"/>
          </a:xfrm>
          <a:prstGeom prst="rect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DE96824-E506-4448-8704-5EC7BF7BC5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60243" y="727769"/>
            <a:ext cx="5223514" cy="5402463"/>
          </a:xfrm>
          <a:prstGeom prst="rect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65073" y="1495956"/>
            <a:ext cx="4813854" cy="2692050"/>
          </a:xfrm>
        </p:spPr>
        <p:txBody>
          <a:bodyPr>
            <a:normAutofit/>
          </a:bodyPr>
          <a:lstStyle/>
          <a:p>
            <a:r>
              <a:rPr lang="fr-FR" sz="4700">
                <a:solidFill>
                  <a:schemeClr val="bg1"/>
                </a:solidFill>
              </a:rPr>
              <a:t>Projet : Automates Finis &amp; Expressions Rationnelles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65073" y="4414123"/>
            <a:ext cx="4813854" cy="1017915"/>
          </a:xfrm>
        </p:spPr>
        <p:txBody>
          <a:bodyPr>
            <a:normAutofit/>
          </a:bodyPr>
          <a:lstStyle/>
          <a:p>
            <a:r>
              <a:rPr lang="fr-CI" sz="1700">
                <a:solidFill>
                  <a:schemeClr val="bg1"/>
                </a:solidFill>
              </a:rPr>
              <a:t>Soutenance - EFREI 2024/2025</a:t>
            </a: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E16C8D8F-10E9-4498-ABDB-0F923F8B68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27769"/>
            <a:ext cx="1396390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26" name="Graphic 212">
            <a:extLst>
              <a:ext uri="{FF2B5EF4-FFF2-40B4-BE49-F238E27FC236}">
                <a16:creationId xmlns:a16="http://schemas.microsoft.com/office/drawing/2014/main" id="{4FB204DF-284E-45F6-A017-79A4DF57BC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81494" y="343675"/>
            <a:ext cx="576140" cy="768186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28" name="Graphic 212">
            <a:extLst>
              <a:ext uri="{FF2B5EF4-FFF2-40B4-BE49-F238E27FC236}">
                <a16:creationId xmlns:a16="http://schemas.microsoft.com/office/drawing/2014/main" id="{5EC6B544-8C84-47A6-885D-A4F09EF5C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81494" y="343675"/>
            <a:ext cx="576140" cy="768186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1E5A83E3-8A11-4492-BB6E-F5F2240316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67504"/>
            <a:ext cx="1396390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32C95C5C-6FBD-47FF-9CA6-066193539A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37855" y="5100276"/>
            <a:ext cx="386946" cy="515928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4D1A5E71-B6B6-486A-8CDC-C7ABD9B90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37855" y="5100276"/>
            <a:ext cx="386946" cy="515928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36" name="Graphic 185">
            <a:extLst>
              <a:ext uri="{FF2B5EF4-FFF2-40B4-BE49-F238E27FC236}">
                <a16:creationId xmlns:a16="http://schemas.microsoft.com/office/drawing/2014/main" id="{FB9739EB-7F66-433D-841F-AB3CD18700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21453" y="5987064"/>
            <a:ext cx="790849" cy="469689"/>
            <a:chOff x="9841624" y="4115729"/>
            <a:chExt cx="602169" cy="268223"/>
          </a:xfrm>
          <a:solidFill>
            <a:schemeClr val="bg1"/>
          </a:solidFill>
        </p:grpSpPr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104F2BBD-A005-4DCB-9566-F2351050BE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8B00DEC7-198B-49D1-98FD-018F3ECFCF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F14DFC82-B3B3-468E-91B3-1302CFC684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D3250EFE-214E-4B8E-AF96-036A514FFB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AD058EBE-D4A5-4C43-B170-6A451F87A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>
            <a:extLst>
              <a:ext uri="{FF2B5EF4-FFF2-40B4-BE49-F238E27FC236}">
                <a16:creationId xmlns:a16="http://schemas.microsoft.com/office/drawing/2014/main" id="{69D184B2-2226-4E31-BCCB-444330767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338899" y="918266"/>
            <a:ext cx="529596" cy="5863534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7">
            <a:extLst>
              <a:ext uri="{FF2B5EF4-FFF2-40B4-BE49-F238E27FC236}">
                <a16:creationId xmlns:a16="http://schemas.microsoft.com/office/drawing/2014/main" id="{1AC4D4E3-486A-464A-8EC8-D448810972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338409" y="643467"/>
            <a:ext cx="315230" cy="5668919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64DE13E-58EB-4475-B79C-0D4FC65123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78790" y="643467"/>
            <a:ext cx="8200127" cy="5391944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406A2009-7535-124E-F2E1-FD8F368442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7683" y="2042809"/>
            <a:ext cx="7248635" cy="2626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3530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F0DCC097-1DB8-4B6D-85D0-6FBA0E1CA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E0B58608-23C8-4441-994D-C6823EEE1D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2083506"/>
          </a:xfrm>
          <a:custGeom>
            <a:avLst/>
            <a:gdLst>
              <a:gd name="connsiteX0" fmla="*/ 0 w 12191999"/>
              <a:gd name="connsiteY0" fmla="*/ 0 h 2083506"/>
              <a:gd name="connsiteX1" fmla="*/ 9429748 w 12191999"/>
              <a:gd name="connsiteY1" fmla="*/ 0 h 2083506"/>
              <a:gd name="connsiteX2" fmla="*/ 9429748 w 12191999"/>
              <a:gd name="connsiteY2" fmla="*/ 1 h 2083506"/>
              <a:gd name="connsiteX3" fmla="*/ 12191999 w 12191999"/>
              <a:gd name="connsiteY3" fmla="*/ 1 h 2083506"/>
              <a:gd name="connsiteX4" fmla="*/ 12191999 w 12191999"/>
              <a:gd name="connsiteY4" fmla="*/ 1164372 h 2083506"/>
              <a:gd name="connsiteX5" fmla="*/ 12147852 w 12191999"/>
              <a:gd name="connsiteY5" fmla="*/ 1163783 h 2083506"/>
              <a:gd name="connsiteX6" fmla="*/ 11993604 w 12191999"/>
              <a:gd name="connsiteY6" fmla="*/ 1153496 h 2083506"/>
              <a:gd name="connsiteX7" fmla="*/ 11865319 w 12191999"/>
              <a:gd name="connsiteY7" fmla="*/ 1176624 h 2083506"/>
              <a:gd name="connsiteX8" fmla="*/ 11718353 w 12191999"/>
              <a:gd name="connsiteY8" fmla="*/ 1209136 h 2083506"/>
              <a:gd name="connsiteX9" fmla="*/ 11609067 w 12191999"/>
              <a:gd name="connsiteY9" fmla="*/ 1218512 h 2083506"/>
              <a:gd name="connsiteX10" fmla="*/ 11545958 w 12191999"/>
              <a:gd name="connsiteY10" fmla="*/ 1240430 h 2083506"/>
              <a:gd name="connsiteX11" fmla="*/ 11445770 w 12191999"/>
              <a:gd name="connsiteY11" fmla="*/ 1225780 h 2083506"/>
              <a:gd name="connsiteX12" fmla="*/ 11398842 w 12191999"/>
              <a:gd name="connsiteY12" fmla="*/ 1227250 h 2083506"/>
              <a:gd name="connsiteX13" fmla="*/ 11240093 w 12191999"/>
              <a:gd name="connsiteY13" fmla="*/ 1266797 h 2083506"/>
              <a:gd name="connsiteX14" fmla="*/ 11141364 w 12191999"/>
              <a:gd name="connsiteY14" fmla="*/ 1288059 h 2083506"/>
              <a:gd name="connsiteX15" fmla="*/ 11015396 w 12191999"/>
              <a:gd name="connsiteY15" fmla="*/ 1353104 h 2083506"/>
              <a:gd name="connsiteX16" fmla="*/ 10973905 w 12191999"/>
              <a:gd name="connsiteY16" fmla="*/ 1365109 h 2083506"/>
              <a:gd name="connsiteX17" fmla="*/ 10904858 w 12191999"/>
              <a:gd name="connsiteY17" fmla="*/ 1371966 h 2083506"/>
              <a:gd name="connsiteX18" fmla="*/ 10827883 w 12191999"/>
              <a:gd name="connsiteY18" fmla="*/ 1410270 h 2083506"/>
              <a:gd name="connsiteX19" fmla="*/ 10690996 w 12191999"/>
              <a:gd name="connsiteY19" fmla="*/ 1426394 h 2083506"/>
              <a:gd name="connsiteX20" fmla="*/ 10624461 w 12191999"/>
              <a:gd name="connsiteY20" fmla="*/ 1444283 h 2083506"/>
              <a:gd name="connsiteX21" fmla="*/ 10517208 w 12191999"/>
              <a:gd name="connsiteY21" fmla="*/ 1478947 h 2083506"/>
              <a:gd name="connsiteX22" fmla="*/ 10497937 w 12191999"/>
              <a:gd name="connsiteY22" fmla="*/ 1469831 h 2083506"/>
              <a:gd name="connsiteX23" fmla="*/ 10471201 w 12191999"/>
              <a:gd name="connsiteY23" fmla="*/ 1486037 h 2083506"/>
              <a:gd name="connsiteX24" fmla="*/ 10448263 w 12191999"/>
              <a:gd name="connsiteY24" fmla="*/ 1478223 h 2083506"/>
              <a:gd name="connsiteX25" fmla="*/ 10388089 w 12191999"/>
              <a:gd name="connsiteY25" fmla="*/ 1507175 h 2083506"/>
              <a:gd name="connsiteX26" fmla="*/ 10333720 w 12191999"/>
              <a:gd name="connsiteY26" fmla="*/ 1515848 h 2083506"/>
              <a:gd name="connsiteX27" fmla="*/ 10104338 w 12191999"/>
              <a:gd name="connsiteY27" fmla="*/ 1569424 h 2083506"/>
              <a:gd name="connsiteX28" fmla="*/ 9910445 w 12191999"/>
              <a:gd name="connsiteY28" fmla="*/ 1632275 h 2083506"/>
              <a:gd name="connsiteX29" fmla="*/ 9770872 w 12191999"/>
              <a:gd name="connsiteY29" fmla="*/ 1688088 h 2083506"/>
              <a:gd name="connsiteX30" fmla="*/ 9733849 w 12191999"/>
              <a:gd name="connsiteY30" fmla="*/ 1700034 h 2083506"/>
              <a:gd name="connsiteX31" fmla="*/ 9703714 w 12191999"/>
              <a:gd name="connsiteY31" fmla="*/ 1730093 h 2083506"/>
              <a:gd name="connsiteX32" fmla="*/ 9698351 w 12191999"/>
              <a:gd name="connsiteY32" fmla="*/ 1730377 h 2083506"/>
              <a:gd name="connsiteX33" fmla="*/ 9632895 w 12191999"/>
              <a:gd name="connsiteY33" fmla="*/ 1736363 h 2083506"/>
              <a:gd name="connsiteX34" fmla="*/ 9569107 w 12191999"/>
              <a:gd name="connsiteY34" fmla="*/ 1741010 h 2083506"/>
              <a:gd name="connsiteX35" fmla="*/ 9536451 w 12191999"/>
              <a:gd name="connsiteY35" fmla="*/ 1755120 h 2083506"/>
              <a:gd name="connsiteX36" fmla="*/ 9529385 w 12191999"/>
              <a:gd name="connsiteY36" fmla="*/ 1757515 h 2083506"/>
              <a:gd name="connsiteX37" fmla="*/ 9498527 w 12191999"/>
              <a:gd name="connsiteY37" fmla="*/ 1753117 h 2083506"/>
              <a:gd name="connsiteX38" fmla="*/ 9436642 w 12191999"/>
              <a:gd name="connsiteY38" fmla="*/ 1755478 h 2083506"/>
              <a:gd name="connsiteX39" fmla="*/ 9429748 w 12191999"/>
              <a:gd name="connsiteY39" fmla="*/ 1756317 h 2083506"/>
              <a:gd name="connsiteX40" fmla="*/ 9429748 w 12191999"/>
              <a:gd name="connsiteY40" fmla="*/ 1768745 h 2083506"/>
              <a:gd name="connsiteX41" fmla="*/ 9425802 w 12191999"/>
              <a:gd name="connsiteY41" fmla="*/ 1769273 h 2083506"/>
              <a:gd name="connsiteX42" fmla="*/ 9349763 w 12191999"/>
              <a:gd name="connsiteY42" fmla="*/ 1776107 h 2083506"/>
              <a:gd name="connsiteX43" fmla="*/ 9256503 w 12191999"/>
              <a:gd name="connsiteY43" fmla="*/ 1800699 h 2083506"/>
              <a:gd name="connsiteX44" fmla="*/ 9222873 w 12191999"/>
              <a:gd name="connsiteY44" fmla="*/ 1803003 h 2083506"/>
              <a:gd name="connsiteX45" fmla="*/ 9224095 w 12191999"/>
              <a:gd name="connsiteY45" fmla="*/ 1807355 h 2083506"/>
              <a:gd name="connsiteX46" fmla="*/ 9211603 w 12191999"/>
              <a:gd name="connsiteY46" fmla="*/ 1807675 h 2083506"/>
              <a:gd name="connsiteX47" fmla="*/ 9183719 w 12191999"/>
              <a:gd name="connsiteY47" fmla="*/ 1807781 h 2083506"/>
              <a:gd name="connsiteX48" fmla="*/ 9100221 w 12191999"/>
              <a:gd name="connsiteY48" fmla="*/ 1808989 h 2083506"/>
              <a:gd name="connsiteX49" fmla="*/ 9077439 w 12191999"/>
              <a:gd name="connsiteY49" fmla="*/ 1817333 h 2083506"/>
              <a:gd name="connsiteX50" fmla="*/ 9055889 w 12191999"/>
              <a:gd name="connsiteY50" fmla="*/ 1817464 h 2083506"/>
              <a:gd name="connsiteX51" fmla="*/ 8930912 w 12191999"/>
              <a:gd name="connsiteY51" fmla="*/ 1828648 h 2083506"/>
              <a:gd name="connsiteX52" fmla="*/ 8913729 w 12191999"/>
              <a:gd name="connsiteY52" fmla="*/ 1829483 h 2083506"/>
              <a:gd name="connsiteX53" fmla="*/ 8904423 w 12191999"/>
              <a:gd name="connsiteY53" fmla="*/ 1833234 h 2083506"/>
              <a:gd name="connsiteX54" fmla="*/ 8871099 w 12191999"/>
              <a:gd name="connsiteY54" fmla="*/ 1833979 h 2083506"/>
              <a:gd name="connsiteX55" fmla="*/ 8869557 w 12191999"/>
              <a:gd name="connsiteY55" fmla="*/ 1836113 h 2083506"/>
              <a:gd name="connsiteX56" fmla="*/ 8760021 w 12191999"/>
              <a:gd name="connsiteY56" fmla="*/ 1854442 h 2083506"/>
              <a:gd name="connsiteX57" fmla="*/ 8741254 w 12191999"/>
              <a:gd name="connsiteY57" fmla="*/ 1857469 h 2083506"/>
              <a:gd name="connsiteX58" fmla="*/ 8725039 w 12191999"/>
              <a:gd name="connsiteY58" fmla="*/ 1856552 h 2083506"/>
              <a:gd name="connsiteX59" fmla="*/ 8635265 w 12191999"/>
              <a:gd name="connsiteY59" fmla="*/ 1859168 h 2083506"/>
              <a:gd name="connsiteX60" fmla="*/ 8613911 w 12191999"/>
              <a:gd name="connsiteY60" fmla="*/ 1857561 h 2083506"/>
              <a:gd name="connsiteX61" fmla="*/ 8604931 w 12191999"/>
              <a:gd name="connsiteY61" fmla="*/ 1854170 h 2083506"/>
              <a:gd name="connsiteX62" fmla="*/ 8570171 w 12191999"/>
              <a:gd name="connsiteY62" fmla="*/ 1860579 h 2083506"/>
              <a:gd name="connsiteX63" fmla="*/ 8516537 w 12191999"/>
              <a:gd name="connsiteY63" fmla="*/ 1864971 h 2083506"/>
              <a:gd name="connsiteX64" fmla="*/ 8491046 w 12191999"/>
              <a:gd name="connsiteY64" fmla="*/ 1868141 h 2083506"/>
              <a:gd name="connsiteX65" fmla="*/ 8470478 w 12191999"/>
              <a:gd name="connsiteY65" fmla="*/ 1866216 h 2083506"/>
              <a:gd name="connsiteX66" fmla="*/ 8353433 w 12191999"/>
              <a:gd name="connsiteY66" fmla="*/ 1865729 h 2083506"/>
              <a:gd name="connsiteX67" fmla="*/ 8347675 w 12191999"/>
              <a:gd name="connsiteY67" fmla="*/ 1865075 h 2083506"/>
              <a:gd name="connsiteX68" fmla="*/ 8343939 w 12191999"/>
              <a:gd name="connsiteY68" fmla="*/ 1865677 h 2083506"/>
              <a:gd name="connsiteX69" fmla="*/ 8221566 w 12191999"/>
              <a:gd name="connsiteY69" fmla="*/ 1881148 h 2083506"/>
              <a:gd name="connsiteX70" fmla="*/ 8066095 w 12191999"/>
              <a:gd name="connsiteY70" fmla="*/ 1919902 h 2083506"/>
              <a:gd name="connsiteX71" fmla="*/ 8044849 w 12191999"/>
              <a:gd name="connsiteY71" fmla="*/ 1916308 h 2083506"/>
              <a:gd name="connsiteX72" fmla="*/ 8041142 w 12191999"/>
              <a:gd name="connsiteY72" fmla="*/ 1915506 h 2083506"/>
              <a:gd name="connsiteX73" fmla="*/ 8022159 w 12191999"/>
              <a:gd name="connsiteY73" fmla="*/ 1911521 h 2083506"/>
              <a:gd name="connsiteX74" fmla="*/ 7944932 w 12191999"/>
              <a:gd name="connsiteY74" fmla="*/ 1917265 h 2083506"/>
              <a:gd name="connsiteX75" fmla="*/ 7879011 w 12191999"/>
              <a:gd name="connsiteY75" fmla="*/ 1928570 h 2083506"/>
              <a:gd name="connsiteX76" fmla="*/ 7865529 w 12191999"/>
              <a:gd name="connsiteY76" fmla="*/ 1934399 h 2083506"/>
              <a:gd name="connsiteX77" fmla="*/ 7774801 w 12191999"/>
              <a:gd name="connsiteY77" fmla="*/ 1947969 h 2083506"/>
              <a:gd name="connsiteX78" fmla="*/ 7748398 w 12191999"/>
              <a:gd name="connsiteY78" fmla="*/ 1955982 h 2083506"/>
              <a:gd name="connsiteX79" fmla="*/ 7740684 w 12191999"/>
              <a:gd name="connsiteY79" fmla="*/ 1955717 h 2083506"/>
              <a:gd name="connsiteX80" fmla="*/ 7712976 w 12191999"/>
              <a:gd name="connsiteY80" fmla="*/ 1960442 h 2083506"/>
              <a:gd name="connsiteX81" fmla="*/ 7699956 w 12191999"/>
              <a:gd name="connsiteY81" fmla="*/ 1966104 h 2083506"/>
              <a:gd name="connsiteX82" fmla="*/ 7684158 w 12191999"/>
              <a:gd name="connsiteY82" fmla="*/ 1962927 h 2083506"/>
              <a:gd name="connsiteX83" fmla="*/ 7643109 w 12191999"/>
              <a:gd name="connsiteY83" fmla="*/ 1964400 h 2083506"/>
              <a:gd name="connsiteX84" fmla="*/ 7630180 w 12191999"/>
              <a:gd name="connsiteY84" fmla="*/ 1970266 h 2083506"/>
              <a:gd name="connsiteX85" fmla="*/ 7609131 w 12191999"/>
              <a:gd name="connsiteY85" fmla="*/ 1971774 h 2083506"/>
              <a:gd name="connsiteX86" fmla="*/ 7555555 w 12191999"/>
              <a:gd name="connsiteY86" fmla="*/ 1969491 h 2083506"/>
              <a:gd name="connsiteX87" fmla="*/ 7520919 w 12191999"/>
              <a:gd name="connsiteY87" fmla="*/ 1970177 h 2083506"/>
              <a:gd name="connsiteX88" fmla="*/ 7456258 w 12191999"/>
              <a:gd name="connsiteY88" fmla="*/ 1960468 h 2083506"/>
              <a:gd name="connsiteX89" fmla="*/ 7393047 w 12191999"/>
              <a:gd name="connsiteY89" fmla="*/ 1952408 h 2083506"/>
              <a:gd name="connsiteX90" fmla="*/ 7199912 w 12191999"/>
              <a:gd name="connsiteY90" fmla="*/ 1959913 h 2083506"/>
              <a:gd name="connsiteX91" fmla="*/ 7146774 w 12191999"/>
              <a:gd name="connsiteY91" fmla="*/ 1956641 h 2083506"/>
              <a:gd name="connsiteX92" fmla="*/ 7122244 w 12191999"/>
              <a:gd name="connsiteY92" fmla="*/ 1953891 h 2083506"/>
              <a:gd name="connsiteX93" fmla="*/ 7032241 w 12191999"/>
              <a:gd name="connsiteY93" fmla="*/ 1962723 h 2083506"/>
              <a:gd name="connsiteX94" fmla="*/ 6941492 w 12191999"/>
              <a:gd name="connsiteY94" fmla="*/ 1976868 h 2083506"/>
              <a:gd name="connsiteX95" fmla="*/ 6906514 w 12191999"/>
              <a:gd name="connsiteY95" fmla="*/ 1968589 h 2083506"/>
              <a:gd name="connsiteX96" fmla="*/ 6826395 w 12191999"/>
              <a:gd name="connsiteY96" fmla="*/ 1974141 h 2083506"/>
              <a:gd name="connsiteX97" fmla="*/ 6716431 w 12191999"/>
              <a:gd name="connsiteY97" fmla="*/ 2004297 h 2083506"/>
              <a:gd name="connsiteX98" fmla="*/ 6569607 w 12191999"/>
              <a:gd name="connsiteY98" fmla="*/ 2015496 h 2083506"/>
              <a:gd name="connsiteX99" fmla="*/ 6561430 w 12191999"/>
              <a:gd name="connsiteY99" fmla="*/ 2020996 h 2083506"/>
              <a:gd name="connsiteX100" fmla="*/ 6549371 w 12191999"/>
              <a:gd name="connsiteY100" fmla="*/ 2024747 h 2083506"/>
              <a:gd name="connsiteX101" fmla="*/ 6547040 w 12191999"/>
              <a:gd name="connsiteY101" fmla="*/ 2024474 h 2083506"/>
              <a:gd name="connsiteX102" fmla="*/ 6530482 w 12191999"/>
              <a:gd name="connsiteY102" fmla="*/ 2026659 h 2083506"/>
              <a:gd name="connsiteX103" fmla="*/ 6528565 w 12191999"/>
              <a:gd name="connsiteY103" fmla="*/ 2028600 h 2083506"/>
              <a:gd name="connsiteX104" fmla="*/ 6517741 w 12191999"/>
              <a:gd name="connsiteY104" fmla="*/ 2030558 h 2083506"/>
              <a:gd name="connsiteX105" fmla="*/ 6497855 w 12191999"/>
              <a:gd name="connsiteY105" fmla="*/ 2035650 h 2083506"/>
              <a:gd name="connsiteX106" fmla="*/ 6492785 w 12191999"/>
              <a:gd name="connsiteY106" fmla="*/ 2035444 h 2083506"/>
              <a:gd name="connsiteX107" fmla="*/ 6460692 w 12191999"/>
              <a:gd name="connsiteY107" fmla="*/ 2041321 h 2083506"/>
              <a:gd name="connsiteX108" fmla="*/ 6459609 w 12191999"/>
              <a:gd name="connsiteY108" fmla="*/ 2040851 h 2083506"/>
              <a:gd name="connsiteX109" fmla="*/ 6447765 w 12191999"/>
              <a:gd name="connsiteY109" fmla="*/ 2040102 h 2083506"/>
              <a:gd name="connsiteX110" fmla="*/ 6426590 w 12191999"/>
              <a:gd name="connsiteY110" fmla="*/ 2039928 h 2083506"/>
              <a:gd name="connsiteX111" fmla="*/ 6401693 w 12191999"/>
              <a:gd name="connsiteY111" fmla="*/ 2033537 h 2083506"/>
              <a:gd name="connsiteX112" fmla="*/ 6387141 w 12191999"/>
              <a:gd name="connsiteY112" fmla="*/ 2033161 h 2083506"/>
              <a:gd name="connsiteX113" fmla="*/ 6357846 w 12191999"/>
              <a:gd name="connsiteY113" fmla="*/ 2036782 h 2083506"/>
              <a:gd name="connsiteX114" fmla="*/ 6342914 w 12191999"/>
              <a:gd name="connsiteY114" fmla="*/ 2037585 h 2083506"/>
              <a:gd name="connsiteX115" fmla="*/ 6336300 w 12191999"/>
              <a:gd name="connsiteY115" fmla="*/ 2038781 h 2083506"/>
              <a:gd name="connsiteX116" fmla="*/ 6317178 w 12191999"/>
              <a:gd name="connsiteY116" fmla="*/ 2038968 h 2083506"/>
              <a:gd name="connsiteX117" fmla="*/ 6161427 w 12191999"/>
              <a:gd name="connsiteY117" fmla="*/ 2047338 h 2083506"/>
              <a:gd name="connsiteX118" fmla="*/ 6097339 w 12191999"/>
              <a:gd name="connsiteY118" fmla="*/ 2082438 h 2083506"/>
              <a:gd name="connsiteX119" fmla="*/ 6079059 w 12191999"/>
              <a:gd name="connsiteY119" fmla="*/ 2081299 h 2083506"/>
              <a:gd name="connsiteX120" fmla="*/ 5998439 w 12191999"/>
              <a:gd name="connsiteY120" fmla="*/ 2070958 h 2083506"/>
              <a:gd name="connsiteX121" fmla="*/ 5904290 w 12191999"/>
              <a:gd name="connsiteY121" fmla="*/ 2070255 h 2083506"/>
              <a:gd name="connsiteX122" fmla="*/ 5814867 w 12191999"/>
              <a:gd name="connsiteY122" fmla="*/ 2079032 h 2083506"/>
              <a:gd name="connsiteX123" fmla="*/ 5725743 w 12191999"/>
              <a:gd name="connsiteY123" fmla="*/ 2070558 h 2083506"/>
              <a:gd name="connsiteX124" fmla="*/ 5650546 w 12191999"/>
              <a:gd name="connsiteY124" fmla="*/ 2052412 h 2083506"/>
              <a:gd name="connsiteX125" fmla="*/ 5581284 w 12191999"/>
              <a:gd name="connsiteY125" fmla="*/ 2023175 h 2083506"/>
              <a:gd name="connsiteX126" fmla="*/ 5572593 w 12191999"/>
              <a:gd name="connsiteY126" fmla="*/ 2018391 h 2083506"/>
              <a:gd name="connsiteX127" fmla="*/ 5548580 w 12191999"/>
              <a:gd name="connsiteY127" fmla="*/ 2016951 h 2083506"/>
              <a:gd name="connsiteX128" fmla="*/ 5471173 w 12191999"/>
              <a:gd name="connsiteY128" fmla="*/ 2018786 h 2083506"/>
              <a:gd name="connsiteX129" fmla="*/ 5340320 w 12191999"/>
              <a:gd name="connsiteY129" fmla="*/ 2037611 h 2083506"/>
              <a:gd name="connsiteX130" fmla="*/ 5254376 w 12191999"/>
              <a:gd name="connsiteY130" fmla="*/ 2042928 h 2083506"/>
              <a:gd name="connsiteX131" fmla="*/ 5258035 w 12191999"/>
              <a:gd name="connsiteY131" fmla="*/ 2035649 h 2083506"/>
              <a:gd name="connsiteX132" fmla="*/ 5230622 w 12191999"/>
              <a:gd name="connsiteY132" fmla="*/ 2024576 h 2083506"/>
              <a:gd name="connsiteX133" fmla="*/ 5026203 w 12191999"/>
              <a:gd name="connsiteY133" fmla="*/ 2030162 h 2083506"/>
              <a:gd name="connsiteX134" fmla="*/ 4973988 w 12191999"/>
              <a:gd name="connsiteY134" fmla="*/ 2026668 h 2083506"/>
              <a:gd name="connsiteX135" fmla="*/ 4928030 w 12191999"/>
              <a:gd name="connsiteY135" fmla="*/ 2033642 h 2083506"/>
              <a:gd name="connsiteX136" fmla="*/ 4908970 w 12191999"/>
              <a:gd name="connsiteY136" fmla="*/ 2030033 h 2083506"/>
              <a:gd name="connsiteX137" fmla="*/ 4905679 w 12191999"/>
              <a:gd name="connsiteY137" fmla="*/ 2029300 h 2083506"/>
              <a:gd name="connsiteX138" fmla="*/ 4892525 w 12191999"/>
              <a:gd name="connsiteY138" fmla="*/ 2028768 h 2083506"/>
              <a:gd name="connsiteX139" fmla="*/ 4888818 w 12191999"/>
              <a:gd name="connsiteY139" fmla="*/ 2025619 h 2083506"/>
              <a:gd name="connsiteX140" fmla="*/ 4869018 w 12191999"/>
              <a:gd name="connsiteY140" fmla="*/ 2022668 h 2083506"/>
              <a:gd name="connsiteX141" fmla="*/ 4844804 w 12191999"/>
              <a:gd name="connsiteY141" fmla="*/ 2022527 h 2083506"/>
              <a:gd name="connsiteX142" fmla="*/ 4758778 w 12191999"/>
              <a:gd name="connsiteY142" fmla="*/ 2021694 h 2083506"/>
              <a:gd name="connsiteX143" fmla="*/ 4744748 w 12191999"/>
              <a:gd name="connsiteY143" fmla="*/ 2023396 h 2083506"/>
              <a:gd name="connsiteX144" fmla="*/ 4698956 w 12191999"/>
              <a:gd name="connsiteY144" fmla="*/ 2020558 h 2083506"/>
              <a:gd name="connsiteX145" fmla="*/ 4658147 w 12191999"/>
              <a:gd name="connsiteY145" fmla="*/ 2019920 h 2083506"/>
              <a:gd name="connsiteX146" fmla="*/ 4631706 w 12191999"/>
              <a:gd name="connsiteY146" fmla="*/ 2021274 h 2083506"/>
              <a:gd name="connsiteX147" fmla="*/ 4624776 w 12191999"/>
              <a:gd name="connsiteY147" fmla="*/ 2020152 h 2083506"/>
              <a:gd name="connsiteX148" fmla="*/ 4598150 w 12191999"/>
              <a:gd name="connsiteY148" fmla="*/ 2019429 h 2083506"/>
              <a:gd name="connsiteX149" fmla="*/ 4584588 w 12191999"/>
              <a:gd name="connsiteY149" fmla="*/ 2021092 h 2083506"/>
              <a:gd name="connsiteX150" fmla="*/ 4571203 w 12191999"/>
              <a:gd name="connsiteY150" fmla="*/ 2017263 h 2083506"/>
              <a:gd name="connsiteX151" fmla="*/ 4567930 w 12191999"/>
              <a:gd name="connsiteY151" fmla="*/ 2014458 h 2083506"/>
              <a:gd name="connsiteX152" fmla="*/ 4548984 w 12191999"/>
              <a:gd name="connsiteY152" fmla="*/ 2015717 h 2083506"/>
              <a:gd name="connsiteX153" fmla="*/ 4533451 w 12191999"/>
              <a:gd name="connsiteY153" fmla="*/ 2012976 h 2083506"/>
              <a:gd name="connsiteX154" fmla="*/ 4519910 w 12191999"/>
              <a:gd name="connsiteY154" fmla="*/ 2014768 h 2083506"/>
              <a:gd name="connsiteX155" fmla="*/ 4514290 w 12191999"/>
              <a:gd name="connsiteY155" fmla="*/ 2014364 h 2083506"/>
              <a:gd name="connsiteX156" fmla="*/ 4500320 w 12191999"/>
              <a:gd name="connsiteY156" fmla="*/ 2013007 h 2083506"/>
              <a:gd name="connsiteX157" fmla="*/ 4476219 w 12191999"/>
              <a:gd name="connsiteY157" fmla="*/ 2009993 h 2083506"/>
              <a:gd name="connsiteX158" fmla="*/ 4468701 w 12191999"/>
              <a:gd name="connsiteY158" fmla="*/ 2009574 h 2083506"/>
              <a:gd name="connsiteX159" fmla="*/ 4452333 w 12191999"/>
              <a:gd name="connsiteY159" fmla="*/ 2004964 h 2083506"/>
              <a:gd name="connsiteX160" fmla="*/ 4420644 w 12191999"/>
              <a:gd name="connsiteY160" fmla="*/ 2001021 h 2083506"/>
              <a:gd name="connsiteX161" fmla="*/ 4364856 w 12191999"/>
              <a:gd name="connsiteY161" fmla="*/ 1987267 h 2083506"/>
              <a:gd name="connsiteX162" fmla="*/ 4332062 w 12191999"/>
              <a:gd name="connsiteY162" fmla="*/ 1980703 h 2083506"/>
              <a:gd name="connsiteX163" fmla="*/ 4309876 w 12191999"/>
              <a:gd name="connsiteY163" fmla="*/ 1974653 h 2083506"/>
              <a:gd name="connsiteX164" fmla="*/ 4244391 w 12191999"/>
              <a:gd name="connsiteY164" fmla="*/ 1966109 h 2083506"/>
              <a:gd name="connsiteX165" fmla="*/ 4132071 w 12191999"/>
              <a:gd name="connsiteY165" fmla="*/ 1954813 h 2083506"/>
              <a:gd name="connsiteX166" fmla="*/ 4109069 w 12191999"/>
              <a:gd name="connsiteY166" fmla="*/ 1951778 h 2083506"/>
              <a:gd name="connsiteX167" fmla="*/ 4092908 w 12191999"/>
              <a:gd name="connsiteY167" fmla="*/ 1946662 h 2083506"/>
              <a:gd name="connsiteX168" fmla="*/ 4092306 w 12191999"/>
              <a:gd name="connsiteY168" fmla="*/ 1943291 h 2083506"/>
              <a:gd name="connsiteX169" fmla="*/ 4080234 w 12191999"/>
              <a:gd name="connsiteY169" fmla="*/ 1941219 h 2083506"/>
              <a:gd name="connsiteX170" fmla="*/ 4077778 w 12191999"/>
              <a:gd name="connsiteY170" fmla="*/ 1940145 h 2083506"/>
              <a:gd name="connsiteX171" fmla="*/ 4062936 w 12191999"/>
              <a:gd name="connsiteY171" fmla="*/ 1934506 h 2083506"/>
              <a:gd name="connsiteX172" fmla="*/ 4012506 w 12191999"/>
              <a:gd name="connsiteY172" fmla="*/ 1935475 h 2083506"/>
              <a:gd name="connsiteX173" fmla="*/ 3965880 w 12191999"/>
              <a:gd name="connsiteY173" fmla="*/ 1925968 h 2083506"/>
              <a:gd name="connsiteX174" fmla="*/ 3765338 w 12191999"/>
              <a:gd name="connsiteY174" fmla="*/ 1906649 h 2083506"/>
              <a:gd name="connsiteX175" fmla="*/ 3749493 w 12191999"/>
              <a:gd name="connsiteY175" fmla="*/ 1893071 h 2083506"/>
              <a:gd name="connsiteX176" fmla="*/ 3672704 w 12191999"/>
              <a:gd name="connsiteY176" fmla="*/ 1881383 h 2083506"/>
              <a:gd name="connsiteX177" fmla="*/ 3530082 w 12191999"/>
              <a:gd name="connsiteY177" fmla="*/ 1883187 h 2083506"/>
              <a:gd name="connsiteX178" fmla="*/ 3387664 w 12191999"/>
              <a:gd name="connsiteY178" fmla="*/ 1862579 h 2083506"/>
              <a:gd name="connsiteX179" fmla="*/ 3371681 w 12191999"/>
              <a:gd name="connsiteY179" fmla="*/ 1865293 h 2083506"/>
              <a:gd name="connsiteX180" fmla="*/ 3355305 w 12191999"/>
              <a:gd name="connsiteY180" fmla="*/ 1865842 h 2083506"/>
              <a:gd name="connsiteX181" fmla="*/ 3353790 w 12191999"/>
              <a:gd name="connsiteY181" fmla="*/ 1865158 h 2083506"/>
              <a:gd name="connsiteX182" fmla="*/ 3336210 w 12191999"/>
              <a:gd name="connsiteY182" fmla="*/ 1863564 h 2083506"/>
              <a:gd name="connsiteX183" fmla="*/ 3331381 w 12191999"/>
              <a:gd name="connsiteY183" fmla="*/ 1864716 h 2083506"/>
              <a:gd name="connsiteX184" fmla="*/ 3319012 w 12191999"/>
              <a:gd name="connsiteY184" fmla="*/ 1864093 h 2083506"/>
              <a:gd name="connsiteX185" fmla="*/ 3293818 w 12191999"/>
              <a:gd name="connsiteY185" fmla="*/ 1864135 h 2083506"/>
              <a:gd name="connsiteX186" fmla="*/ 3289881 w 12191999"/>
              <a:gd name="connsiteY186" fmla="*/ 1862954 h 2083506"/>
              <a:gd name="connsiteX187" fmla="*/ 3253090 w 12191999"/>
              <a:gd name="connsiteY187" fmla="*/ 1861164 h 2083506"/>
              <a:gd name="connsiteX188" fmla="*/ 3252949 w 12191999"/>
              <a:gd name="connsiteY188" fmla="*/ 1860574 h 2083506"/>
              <a:gd name="connsiteX189" fmla="*/ 3244187 w 12191999"/>
              <a:gd name="connsiteY189" fmla="*/ 1857604 h 2083506"/>
              <a:gd name="connsiteX190" fmla="*/ 3246570 w 12191999"/>
              <a:gd name="connsiteY190" fmla="*/ 1852946 h 2083506"/>
              <a:gd name="connsiteX191" fmla="*/ 3237810 w 12191999"/>
              <a:gd name="connsiteY191" fmla="*/ 1853064 h 2083506"/>
              <a:gd name="connsiteX192" fmla="*/ 3230822 w 12191999"/>
              <a:gd name="connsiteY192" fmla="*/ 1855474 h 2083506"/>
              <a:gd name="connsiteX193" fmla="*/ 3136549 w 12191999"/>
              <a:gd name="connsiteY193" fmla="*/ 1874037 h 2083506"/>
              <a:gd name="connsiteX194" fmla="*/ 2845754 w 12191999"/>
              <a:gd name="connsiteY194" fmla="*/ 1910932 h 2083506"/>
              <a:gd name="connsiteX195" fmla="*/ 2786878 w 12191999"/>
              <a:gd name="connsiteY195" fmla="*/ 1917162 h 2083506"/>
              <a:gd name="connsiteX196" fmla="*/ 2725298 w 12191999"/>
              <a:gd name="connsiteY196" fmla="*/ 1912340 h 2083506"/>
              <a:gd name="connsiteX197" fmla="*/ 2697754 w 12191999"/>
              <a:gd name="connsiteY197" fmla="*/ 1914863 h 2083506"/>
              <a:gd name="connsiteX198" fmla="*/ 2568063 w 12191999"/>
              <a:gd name="connsiteY198" fmla="*/ 1936283 h 2083506"/>
              <a:gd name="connsiteX199" fmla="*/ 2489784 w 12191999"/>
              <a:gd name="connsiteY199" fmla="*/ 1943720 h 2083506"/>
              <a:gd name="connsiteX200" fmla="*/ 2458978 w 12191999"/>
              <a:gd name="connsiteY200" fmla="*/ 1938095 h 2083506"/>
              <a:gd name="connsiteX201" fmla="*/ 2318712 w 12191999"/>
              <a:gd name="connsiteY201" fmla="*/ 1934474 h 2083506"/>
              <a:gd name="connsiteX202" fmla="*/ 2268709 w 12191999"/>
              <a:gd name="connsiteY202" fmla="*/ 1940521 h 2083506"/>
              <a:gd name="connsiteX203" fmla="*/ 2264080 w 12191999"/>
              <a:gd name="connsiteY203" fmla="*/ 1941232 h 2083506"/>
              <a:gd name="connsiteX204" fmla="*/ 2254684 w 12191999"/>
              <a:gd name="connsiteY204" fmla="*/ 1943524 h 2083506"/>
              <a:gd name="connsiteX205" fmla="*/ 2252523 w 12191999"/>
              <a:gd name="connsiteY205" fmla="*/ 1943004 h 2083506"/>
              <a:gd name="connsiteX206" fmla="*/ 2173350 w 12191999"/>
              <a:gd name="connsiteY206" fmla="*/ 1929202 h 2083506"/>
              <a:gd name="connsiteX207" fmla="*/ 2155266 w 12191999"/>
              <a:gd name="connsiteY207" fmla="*/ 1920267 h 2083506"/>
              <a:gd name="connsiteX208" fmla="*/ 2091013 w 12191999"/>
              <a:gd name="connsiteY208" fmla="*/ 1914631 h 2083506"/>
              <a:gd name="connsiteX209" fmla="*/ 2030712 w 12191999"/>
              <a:gd name="connsiteY209" fmla="*/ 1897690 h 2083506"/>
              <a:gd name="connsiteX210" fmla="*/ 1908838 w 12191999"/>
              <a:gd name="connsiteY210" fmla="*/ 1892222 h 2083506"/>
              <a:gd name="connsiteX211" fmla="*/ 1877796 w 12191999"/>
              <a:gd name="connsiteY211" fmla="*/ 1883887 h 2083506"/>
              <a:gd name="connsiteX212" fmla="*/ 1875824 w 12191999"/>
              <a:gd name="connsiteY212" fmla="*/ 1879265 h 2083506"/>
              <a:gd name="connsiteX213" fmla="*/ 1823048 w 12191999"/>
              <a:gd name="connsiteY213" fmla="*/ 1881064 h 2083506"/>
              <a:gd name="connsiteX214" fmla="*/ 1765736 w 12191999"/>
              <a:gd name="connsiteY214" fmla="*/ 1856578 h 2083506"/>
              <a:gd name="connsiteX215" fmla="*/ 1725669 w 12191999"/>
              <a:gd name="connsiteY215" fmla="*/ 1833744 h 2083506"/>
              <a:gd name="connsiteX216" fmla="*/ 1725216 w 12191999"/>
              <a:gd name="connsiteY216" fmla="*/ 1829447 h 2083506"/>
              <a:gd name="connsiteX217" fmla="*/ 1721485 w 12191999"/>
              <a:gd name="connsiteY217" fmla="*/ 1828960 h 2083506"/>
              <a:gd name="connsiteX218" fmla="*/ 1717786 w 12191999"/>
              <a:gd name="connsiteY218" fmla="*/ 1832224 h 2083506"/>
              <a:gd name="connsiteX219" fmla="*/ 1689907 w 12191999"/>
              <a:gd name="connsiteY219" fmla="*/ 1825425 h 2083506"/>
              <a:gd name="connsiteX220" fmla="*/ 1688093 w 12191999"/>
              <a:gd name="connsiteY220" fmla="*/ 1817391 h 2083506"/>
              <a:gd name="connsiteX221" fmla="*/ 1496789 w 12191999"/>
              <a:gd name="connsiteY221" fmla="*/ 1805297 h 2083506"/>
              <a:gd name="connsiteX222" fmla="*/ 1392839 w 12191999"/>
              <a:gd name="connsiteY222" fmla="*/ 1758649 h 2083506"/>
              <a:gd name="connsiteX223" fmla="*/ 1360872 w 12191999"/>
              <a:gd name="connsiteY223" fmla="*/ 1752441 h 2083506"/>
              <a:gd name="connsiteX224" fmla="*/ 1313885 w 12191999"/>
              <a:gd name="connsiteY224" fmla="*/ 1731785 h 2083506"/>
              <a:gd name="connsiteX225" fmla="*/ 1247665 w 12191999"/>
              <a:gd name="connsiteY225" fmla="*/ 1727765 h 2083506"/>
              <a:gd name="connsiteX226" fmla="*/ 1196850 w 12191999"/>
              <a:gd name="connsiteY226" fmla="*/ 1729622 h 2083506"/>
              <a:gd name="connsiteX227" fmla="*/ 1168728 w 12191999"/>
              <a:gd name="connsiteY227" fmla="*/ 1728550 h 2083506"/>
              <a:gd name="connsiteX228" fmla="*/ 1096918 w 12191999"/>
              <a:gd name="connsiteY228" fmla="*/ 1721485 h 2083506"/>
              <a:gd name="connsiteX229" fmla="*/ 1094082 w 12191999"/>
              <a:gd name="connsiteY229" fmla="*/ 1720113 h 2083506"/>
              <a:gd name="connsiteX230" fmla="*/ 1040782 w 12191999"/>
              <a:gd name="connsiteY230" fmla="*/ 1721762 h 2083506"/>
              <a:gd name="connsiteX231" fmla="*/ 955980 w 12191999"/>
              <a:gd name="connsiteY231" fmla="*/ 1719289 h 2083506"/>
              <a:gd name="connsiteX232" fmla="*/ 926108 w 12191999"/>
              <a:gd name="connsiteY232" fmla="*/ 1715917 h 2083506"/>
              <a:gd name="connsiteX233" fmla="*/ 876049 w 12191999"/>
              <a:gd name="connsiteY233" fmla="*/ 1710422 h 2083506"/>
              <a:gd name="connsiteX234" fmla="*/ 839194 w 12191999"/>
              <a:gd name="connsiteY234" fmla="*/ 1700176 h 2083506"/>
              <a:gd name="connsiteX235" fmla="*/ 797112 w 12191999"/>
              <a:gd name="connsiteY235" fmla="*/ 1698014 h 2083506"/>
              <a:gd name="connsiteX236" fmla="*/ 786610 w 12191999"/>
              <a:gd name="connsiteY236" fmla="*/ 1705455 h 2083506"/>
              <a:gd name="connsiteX237" fmla="*/ 741833 w 12191999"/>
              <a:gd name="connsiteY237" fmla="*/ 1700566 h 2083506"/>
              <a:gd name="connsiteX238" fmla="*/ 673985 w 12191999"/>
              <a:gd name="connsiteY238" fmla="*/ 1692278 h 2083506"/>
              <a:gd name="connsiteX239" fmla="*/ 634665 w 12191999"/>
              <a:gd name="connsiteY239" fmla="*/ 1689550 h 2083506"/>
              <a:gd name="connsiteX240" fmla="*/ 527471 w 12191999"/>
              <a:gd name="connsiteY240" fmla="*/ 1679869 h 2083506"/>
              <a:gd name="connsiteX241" fmla="*/ 420260 w 12191999"/>
              <a:gd name="connsiteY241" fmla="*/ 1668475 h 2083506"/>
              <a:gd name="connsiteX242" fmla="*/ 357630 w 12191999"/>
              <a:gd name="connsiteY242" fmla="*/ 1652142 h 2083506"/>
              <a:gd name="connsiteX243" fmla="*/ 269407 w 12191999"/>
              <a:gd name="connsiteY243" fmla="*/ 1643812 h 2083506"/>
              <a:gd name="connsiteX244" fmla="*/ 254769 w 12191999"/>
              <a:gd name="connsiteY244" fmla="*/ 1641013 h 2083506"/>
              <a:gd name="connsiteX245" fmla="*/ 150763 w 12191999"/>
              <a:gd name="connsiteY245" fmla="*/ 1628143 h 2083506"/>
              <a:gd name="connsiteX246" fmla="*/ 29133 w 12191999"/>
              <a:gd name="connsiteY246" fmla="*/ 1626172 h 2083506"/>
              <a:gd name="connsiteX247" fmla="*/ 0 w 12191999"/>
              <a:gd name="connsiteY247" fmla="*/ 1619589 h 2083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</a:cxnLst>
            <a:rect l="l" t="t" r="r" b="b"/>
            <a:pathLst>
              <a:path w="12191999" h="2083506">
                <a:moveTo>
                  <a:pt x="0" y="0"/>
                </a:moveTo>
                <a:lnTo>
                  <a:pt x="9429748" y="0"/>
                </a:lnTo>
                <a:lnTo>
                  <a:pt x="9429748" y="1"/>
                </a:lnTo>
                <a:lnTo>
                  <a:pt x="12191999" y="1"/>
                </a:lnTo>
                <a:lnTo>
                  <a:pt x="12191999" y="1164372"/>
                </a:lnTo>
                <a:lnTo>
                  <a:pt x="12147852" y="1163783"/>
                </a:lnTo>
                <a:cubicBezTo>
                  <a:pt x="12063101" y="1189107"/>
                  <a:pt x="12045020" y="1156925"/>
                  <a:pt x="11993604" y="1153496"/>
                </a:cubicBezTo>
                <a:cubicBezTo>
                  <a:pt x="11954216" y="1165241"/>
                  <a:pt x="11911195" y="1167350"/>
                  <a:pt x="11865319" y="1176624"/>
                </a:cubicBezTo>
                <a:cubicBezTo>
                  <a:pt x="11822513" y="1184682"/>
                  <a:pt x="11766915" y="1201558"/>
                  <a:pt x="11718353" y="1209136"/>
                </a:cubicBezTo>
                <a:cubicBezTo>
                  <a:pt x="11675379" y="1217463"/>
                  <a:pt x="11638007" y="1216639"/>
                  <a:pt x="11609067" y="1218512"/>
                </a:cubicBezTo>
                <a:cubicBezTo>
                  <a:pt x="11597582" y="1221322"/>
                  <a:pt x="11554280" y="1243577"/>
                  <a:pt x="11545958" y="1240430"/>
                </a:cubicBezTo>
                <a:lnTo>
                  <a:pt x="11445770" y="1225780"/>
                </a:lnTo>
                <a:cubicBezTo>
                  <a:pt x="11425543" y="1230782"/>
                  <a:pt x="11413740" y="1222096"/>
                  <a:pt x="11398842" y="1227250"/>
                </a:cubicBezTo>
                <a:cubicBezTo>
                  <a:pt x="11367060" y="1233093"/>
                  <a:pt x="11269285" y="1263712"/>
                  <a:pt x="11240093" y="1266797"/>
                </a:cubicBezTo>
                <a:cubicBezTo>
                  <a:pt x="11197297" y="1273685"/>
                  <a:pt x="11181311" y="1272682"/>
                  <a:pt x="11141364" y="1288059"/>
                </a:cubicBezTo>
                <a:cubicBezTo>
                  <a:pt x="11099891" y="1305386"/>
                  <a:pt x="11051533" y="1319157"/>
                  <a:pt x="11015396" y="1353104"/>
                </a:cubicBezTo>
                <a:cubicBezTo>
                  <a:pt x="11009424" y="1362217"/>
                  <a:pt x="10992328" y="1361966"/>
                  <a:pt x="10973905" y="1365109"/>
                </a:cubicBezTo>
                <a:cubicBezTo>
                  <a:pt x="10955482" y="1368254"/>
                  <a:pt x="10907369" y="1372817"/>
                  <a:pt x="10904858" y="1371966"/>
                </a:cubicBezTo>
                <a:cubicBezTo>
                  <a:pt x="10880521" y="1379494"/>
                  <a:pt x="10873670" y="1399734"/>
                  <a:pt x="10827883" y="1410270"/>
                </a:cubicBezTo>
                <a:cubicBezTo>
                  <a:pt x="10790248" y="1415655"/>
                  <a:pt x="10724899" y="1420726"/>
                  <a:pt x="10690996" y="1426394"/>
                </a:cubicBezTo>
                <a:cubicBezTo>
                  <a:pt x="10676463" y="1423331"/>
                  <a:pt x="10634514" y="1436908"/>
                  <a:pt x="10624461" y="1444283"/>
                </a:cubicBezTo>
                <a:cubicBezTo>
                  <a:pt x="10601952" y="1468442"/>
                  <a:pt x="10536224" y="1460228"/>
                  <a:pt x="10517208" y="1478947"/>
                </a:cubicBezTo>
                <a:cubicBezTo>
                  <a:pt x="10509508" y="1482271"/>
                  <a:pt x="10505833" y="1468818"/>
                  <a:pt x="10497937" y="1469831"/>
                </a:cubicBezTo>
                <a:lnTo>
                  <a:pt x="10471201" y="1486037"/>
                </a:lnTo>
                <a:lnTo>
                  <a:pt x="10448263" y="1478223"/>
                </a:lnTo>
                <a:lnTo>
                  <a:pt x="10388089" y="1507175"/>
                </a:lnTo>
                <a:cubicBezTo>
                  <a:pt x="10350285" y="1513081"/>
                  <a:pt x="10383281" y="1526586"/>
                  <a:pt x="10333720" y="1515848"/>
                </a:cubicBezTo>
                <a:cubicBezTo>
                  <a:pt x="10286428" y="1526223"/>
                  <a:pt x="10174884" y="1550019"/>
                  <a:pt x="10104338" y="1569424"/>
                </a:cubicBezTo>
                <a:cubicBezTo>
                  <a:pt x="10066963" y="1581564"/>
                  <a:pt x="9967395" y="1605712"/>
                  <a:pt x="9910445" y="1632275"/>
                </a:cubicBezTo>
                <a:cubicBezTo>
                  <a:pt x="9856131" y="1644130"/>
                  <a:pt x="9831118" y="1689967"/>
                  <a:pt x="9770872" y="1688088"/>
                </a:cubicBezTo>
                <a:cubicBezTo>
                  <a:pt x="9769882" y="1691843"/>
                  <a:pt x="9737016" y="1697044"/>
                  <a:pt x="9733849" y="1700034"/>
                </a:cubicBezTo>
                <a:lnTo>
                  <a:pt x="9703714" y="1730093"/>
                </a:lnTo>
                <a:lnTo>
                  <a:pt x="9698351" y="1730377"/>
                </a:lnTo>
                <a:lnTo>
                  <a:pt x="9632895" y="1736363"/>
                </a:lnTo>
                <a:lnTo>
                  <a:pt x="9569107" y="1741010"/>
                </a:lnTo>
                <a:cubicBezTo>
                  <a:pt x="9558961" y="1745882"/>
                  <a:pt x="9548028" y="1750646"/>
                  <a:pt x="9536451" y="1755120"/>
                </a:cubicBezTo>
                <a:lnTo>
                  <a:pt x="9529385" y="1757515"/>
                </a:lnTo>
                <a:lnTo>
                  <a:pt x="9498527" y="1753117"/>
                </a:lnTo>
                <a:lnTo>
                  <a:pt x="9436642" y="1755478"/>
                </a:lnTo>
                <a:lnTo>
                  <a:pt x="9429748" y="1756317"/>
                </a:lnTo>
                <a:lnTo>
                  <a:pt x="9429748" y="1768745"/>
                </a:lnTo>
                <a:lnTo>
                  <a:pt x="9425802" y="1769273"/>
                </a:lnTo>
                <a:cubicBezTo>
                  <a:pt x="9390751" y="1773262"/>
                  <a:pt x="9371406" y="1773457"/>
                  <a:pt x="9349763" y="1776107"/>
                </a:cubicBezTo>
                <a:cubicBezTo>
                  <a:pt x="9314721" y="1782260"/>
                  <a:pt x="9277650" y="1796217"/>
                  <a:pt x="9256503" y="1800699"/>
                </a:cubicBezTo>
                <a:lnTo>
                  <a:pt x="9222873" y="1803003"/>
                </a:lnTo>
                <a:lnTo>
                  <a:pt x="9224095" y="1807355"/>
                </a:lnTo>
                <a:lnTo>
                  <a:pt x="9211603" y="1807675"/>
                </a:lnTo>
                <a:lnTo>
                  <a:pt x="9183719" y="1807781"/>
                </a:lnTo>
                <a:cubicBezTo>
                  <a:pt x="9166319" y="1808439"/>
                  <a:pt x="9117935" y="1807396"/>
                  <a:pt x="9100221" y="1808989"/>
                </a:cubicBezTo>
                <a:cubicBezTo>
                  <a:pt x="9095111" y="1813630"/>
                  <a:pt x="9087224" y="1816160"/>
                  <a:pt x="9077439" y="1817333"/>
                </a:cubicBezTo>
                <a:lnTo>
                  <a:pt x="9055889" y="1817464"/>
                </a:lnTo>
                <a:lnTo>
                  <a:pt x="8930912" y="1828648"/>
                </a:lnTo>
                <a:lnTo>
                  <a:pt x="8913729" y="1829483"/>
                </a:lnTo>
                <a:lnTo>
                  <a:pt x="8904423" y="1833234"/>
                </a:lnTo>
                <a:cubicBezTo>
                  <a:pt x="8897319" y="1833982"/>
                  <a:pt x="8876911" y="1833498"/>
                  <a:pt x="8871099" y="1833979"/>
                </a:cubicBezTo>
                <a:lnTo>
                  <a:pt x="8869557" y="1836113"/>
                </a:lnTo>
                <a:cubicBezTo>
                  <a:pt x="8851043" y="1839524"/>
                  <a:pt x="8781405" y="1850882"/>
                  <a:pt x="8760021" y="1854442"/>
                </a:cubicBezTo>
                <a:cubicBezTo>
                  <a:pt x="8755749" y="1851161"/>
                  <a:pt x="8746183" y="1856343"/>
                  <a:pt x="8741254" y="1857469"/>
                </a:cubicBezTo>
                <a:cubicBezTo>
                  <a:pt x="8740491" y="1855259"/>
                  <a:pt x="8728559" y="1854585"/>
                  <a:pt x="8725039" y="1856552"/>
                </a:cubicBezTo>
                <a:cubicBezTo>
                  <a:pt x="8641157" y="1867333"/>
                  <a:pt x="8683145" y="1845054"/>
                  <a:pt x="8635265" y="1859168"/>
                </a:cubicBezTo>
                <a:cubicBezTo>
                  <a:pt x="8626795" y="1860103"/>
                  <a:pt x="8619931" y="1859212"/>
                  <a:pt x="8613911" y="1857561"/>
                </a:cubicBezTo>
                <a:lnTo>
                  <a:pt x="8604931" y="1854170"/>
                </a:lnTo>
                <a:lnTo>
                  <a:pt x="8570171" y="1860579"/>
                </a:lnTo>
                <a:cubicBezTo>
                  <a:pt x="8553049" y="1862813"/>
                  <a:pt x="8535028" y="1864294"/>
                  <a:pt x="8516537" y="1864971"/>
                </a:cubicBezTo>
                <a:cubicBezTo>
                  <a:pt x="8512388" y="1860455"/>
                  <a:pt x="8497874" y="1866870"/>
                  <a:pt x="8491046" y="1868141"/>
                </a:cubicBezTo>
                <a:cubicBezTo>
                  <a:pt x="8490975" y="1865191"/>
                  <a:pt x="8475847" y="1863778"/>
                  <a:pt x="8470478" y="1866216"/>
                </a:cubicBezTo>
                <a:cubicBezTo>
                  <a:pt x="8357654" y="1876758"/>
                  <a:pt x="8421139" y="1849210"/>
                  <a:pt x="8353433" y="1865729"/>
                </a:cubicBezTo>
                <a:lnTo>
                  <a:pt x="8347675" y="1865075"/>
                </a:lnTo>
                <a:lnTo>
                  <a:pt x="8343939" y="1865677"/>
                </a:lnTo>
                <a:cubicBezTo>
                  <a:pt x="8309852" y="1870841"/>
                  <a:pt x="8272587" y="1875809"/>
                  <a:pt x="8221566" y="1881148"/>
                </a:cubicBezTo>
                <a:cubicBezTo>
                  <a:pt x="8158043" y="1892960"/>
                  <a:pt x="8095547" y="1914042"/>
                  <a:pt x="8066095" y="1919902"/>
                </a:cubicBezTo>
                <a:cubicBezTo>
                  <a:pt x="8058949" y="1919234"/>
                  <a:pt x="8051921" y="1917862"/>
                  <a:pt x="8044849" y="1916308"/>
                </a:cubicBezTo>
                <a:lnTo>
                  <a:pt x="8041142" y="1915506"/>
                </a:lnTo>
                <a:lnTo>
                  <a:pt x="8022159" y="1911521"/>
                </a:lnTo>
                <a:lnTo>
                  <a:pt x="7944932" y="1917265"/>
                </a:lnTo>
                <a:lnTo>
                  <a:pt x="7879011" y="1928570"/>
                </a:lnTo>
                <a:lnTo>
                  <a:pt x="7865529" y="1934399"/>
                </a:lnTo>
                <a:lnTo>
                  <a:pt x="7774801" y="1947969"/>
                </a:lnTo>
                <a:lnTo>
                  <a:pt x="7748398" y="1955982"/>
                </a:lnTo>
                <a:lnTo>
                  <a:pt x="7740684" y="1955717"/>
                </a:lnTo>
                <a:cubicBezTo>
                  <a:pt x="7728362" y="1958584"/>
                  <a:pt x="7714099" y="1968442"/>
                  <a:pt x="7712976" y="1960442"/>
                </a:cubicBezTo>
                <a:lnTo>
                  <a:pt x="7699956" y="1966104"/>
                </a:lnTo>
                <a:lnTo>
                  <a:pt x="7684158" y="1962927"/>
                </a:lnTo>
                <a:cubicBezTo>
                  <a:pt x="7674684" y="1962643"/>
                  <a:pt x="7652105" y="1963177"/>
                  <a:pt x="7643109" y="1964400"/>
                </a:cubicBezTo>
                <a:lnTo>
                  <a:pt x="7630180" y="1970266"/>
                </a:lnTo>
                <a:lnTo>
                  <a:pt x="7609131" y="1971774"/>
                </a:lnTo>
                <a:cubicBezTo>
                  <a:pt x="7596694" y="1971644"/>
                  <a:pt x="7570258" y="1969757"/>
                  <a:pt x="7555555" y="1969491"/>
                </a:cubicBezTo>
                <a:cubicBezTo>
                  <a:pt x="7541460" y="1966540"/>
                  <a:pt x="7530571" y="1964848"/>
                  <a:pt x="7520919" y="1970177"/>
                </a:cubicBezTo>
                <a:cubicBezTo>
                  <a:pt x="7500295" y="1966884"/>
                  <a:pt x="7480780" y="1949401"/>
                  <a:pt x="7456258" y="1960468"/>
                </a:cubicBezTo>
                <a:cubicBezTo>
                  <a:pt x="7434946" y="1957506"/>
                  <a:pt x="7435772" y="1952500"/>
                  <a:pt x="7393047" y="1952408"/>
                </a:cubicBezTo>
                <a:cubicBezTo>
                  <a:pt x="7356520" y="1952860"/>
                  <a:pt x="7236307" y="1958626"/>
                  <a:pt x="7199912" y="1959913"/>
                </a:cubicBezTo>
                <a:cubicBezTo>
                  <a:pt x="7176501" y="1959942"/>
                  <a:pt x="7160098" y="1958343"/>
                  <a:pt x="7146774" y="1956641"/>
                </a:cubicBezTo>
                <a:lnTo>
                  <a:pt x="7122244" y="1953891"/>
                </a:lnTo>
                <a:lnTo>
                  <a:pt x="7032241" y="1962723"/>
                </a:lnTo>
                <a:cubicBezTo>
                  <a:pt x="6997214" y="1965198"/>
                  <a:pt x="6963725" y="1968396"/>
                  <a:pt x="6941492" y="1976868"/>
                </a:cubicBezTo>
                <a:cubicBezTo>
                  <a:pt x="6947015" y="1970398"/>
                  <a:pt x="6923088" y="1965379"/>
                  <a:pt x="6906514" y="1968589"/>
                </a:cubicBezTo>
                <a:cubicBezTo>
                  <a:pt x="6925890" y="1943204"/>
                  <a:pt x="6840983" y="1991464"/>
                  <a:pt x="6826395" y="1974141"/>
                </a:cubicBezTo>
                <a:cubicBezTo>
                  <a:pt x="6825676" y="1990223"/>
                  <a:pt x="6751393" y="2017492"/>
                  <a:pt x="6716431" y="2004297"/>
                </a:cubicBezTo>
                <a:cubicBezTo>
                  <a:pt x="6663167" y="2007518"/>
                  <a:pt x="6625450" y="2020811"/>
                  <a:pt x="6569607" y="2015496"/>
                </a:cubicBezTo>
                <a:cubicBezTo>
                  <a:pt x="6567874" y="2017648"/>
                  <a:pt x="6565034" y="2019449"/>
                  <a:pt x="6561430" y="2020996"/>
                </a:cubicBezTo>
                <a:lnTo>
                  <a:pt x="6549371" y="2024747"/>
                </a:lnTo>
                <a:lnTo>
                  <a:pt x="6547040" y="2024474"/>
                </a:lnTo>
                <a:cubicBezTo>
                  <a:pt x="6537882" y="2024425"/>
                  <a:pt x="6533193" y="2025332"/>
                  <a:pt x="6530482" y="2026659"/>
                </a:cubicBezTo>
                <a:lnTo>
                  <a:pt x="6528565" y="2028600"/>
                </a:lnTo>
                <a:lnTo>
                  <a:pt x="6517741" y="2030558"/>
                </a:lnTo>
                <a:lnTo>
                  <a:pt x="6497855" y="2035650"/>
                </a:lnTo>
                <a:lnTo>
                  <a:pt x="6492785" y="2035444"/>
                </a:lnTo>
                <a:lnTo>
                  <a:pt x="6460692" y="2041321"/>
                </a:lnTo>
                <a:lnTo>
                  <a:pt x="6459609" y="2040851"/>
                </a:lnTo>
                <a:cubicBezTo>
                  <a:pt x="6456451" y="2039933"/>
                  <a:pt x="6452734" y="2039508"/>
                  <a:pt x="6447765" y="2040102"/>
                </a:cubicBezTo>
                <a:cubicBezTo>
                  <a:pt x="6446007" y="2031126"/>
                  <a:pt x="6441093" y="2037380"/>
                  <a:pt x="6426590" y="2039928"/>
                </a:cubicBezTo>
                <a:cubicBezTo>
                  <a:pt x="6423606" y="2033241"/>
                  <a:pt x="6413230" y="2032925"/>
                  <a:pt x="6401693" y="2033537"/>
                </a:cubicBezTo>
                <a:lnTo>
                  <a:pt x="6387141" y="2033161"/>
                </a:lnTo>
                <a:lnTo>
                  <a:pt x="6357846" y="2036782"/>
                </a:lnTo>
                <a:lnTo>
                  <a:pt x="6342914" y="2037585"/>
                </a:lnTo>
                <a:lnTo>
                  <a:pt x="6336300" y="2038781"/>
                </a:lnTo>
                <a:lnTo>
                  <a:pt x="6317178" y="2038968"/>
                </a:lnTo>
                <a:lnTo>
                  <a:pt x="6161427" y="2047338"/>
                </a:lnTo>
                <a:cubicBezTo>
                  <a:pt x="6147824" y="2057658"/>
                  <a:pt x="6118908" y="2077615"/>
                  <a:pt x="6097339" y="2082438"/>
                </a:cubicBezTo>
                <a:cubicBezTo>
                  <a:pt x="6090149" y="2084046"/>
                  <a:pt x="6083776" y="2083972"/>
                  <a:pt x="6079059" y="2081299"/>
                </a:cubicBezTo>
                <a:cubicBezTo>
                  <a:pt x="6063900" y="2082334"/>
                  <a:pt x="6011621" y="2084537"/>
                  <a:pt x="5998439" y="2070958"/>
                </a:cubicBezTo>
                <a:cubicBezTo>
                  <a:pt x="5976443" y="2071759"/>
                  <a:pt x="5925514" y="2069780"/>
                  <a:pt x="5904290" y="2070255"/>
                </a:cubicBezTo>
                <a:cubicBezTo>
                  <a:pt x="5871515" y="2066244"/>
                  <a:pt x="5843986" y="2088249"/>
                  <a:pt x="5814867" y="2079032"/>
                </a:cubicBezTo>
                <a:cubicBezTo>
                  <a:pt x="5792003" y="2070559"/>
                  <a:pt x="5750009" y="2076273"/>
                  <a:pt x="5725743" y="2070558"/>
                </a:cubicBezTo>
                <a:cubicBezTo>
                  <a:pt x="5716432" y="2058355"/>
                  <a:pt x="5667424" y="2047322"/>
                  <a:pt x="5650546" y="2052412"/>
                </a:cubicBezTo>
                <a:cubicBezTo>
                  <a:pt x="5614627" y="2046084"/>
                  <a:pt x="5608108" y="2028306"/>
                  <a:pt x="5581284" y="2023175"/>
                </a:cubicBezTo>
                <a:lnTo>
                  <a:pt x="5572593" y="2018391"/>
                </a:lnTo>
                <a:lnTo>
                  <a:pt x="5548580" y="2016951"/>
                </a:lnTo>
                <a:cubicBezTo>
                  <a:pt x="5523726" y="2017783"/>
                  <a:pt x="5498337" y="2019663"/>
                  <a:pt x="5471173" y="2018786"/>
                </a:cubicBezTo>
                <a:cubicBezTo>
                  <a:pt x="5447687" y="2003020"/>
                  <a:pt x="5353807" y="2022324"/>
                  <a:pt x="5340320" y="2037611"/>
                </a:cubicBezTo>
                <a:cubicBezTo>
                  <a:pt x="5340015" y="2024215"/>
                  <a:pt x="5271937" y="2042455"/>
                  <a:pt x="5254376" y="2042928"/>
                </a:cubicBezTo>
                <a:cubicBezTo>
                  <a:pt x="5248522" y="2043086"/>
                  <a:pt x="5248281" y="2041270"/>
                  <a:pt x="5258035" y="2035649"/>
                </a:cubicBezTo>
                <a:cubicBezTo>
                  <a:pt x="5239374" y="2037214"/>
                  <a:pt x="5220112" y="2030252"/>
                  <a:pt x="5230622" y="2024576"/>
                </a:cubicBezTo>
                <a:cubicBezTo>
                  <a:pt x="5173932" y="2036724"/>
                  <a:pt x="5090262" y="2024645"/>
                  <a:pt x="5026203" y="2030162"/>
                </a:cubicBezTo>
                <a:cubicBezTo>
                  <a:pt x="4991280" y="2016814"/>
                  <a:pt x="5010212" y="2029164"/>
                  <a:pt x="4973988" y="2026668"/>
                </a:cubicBezTo>
                <a:cubicBezTo>
                  <a:pt x="4983896" y="2038955"/>
                  <a:pt x="4930012" y="2019774"/>
                  <a:pt x="4928030" y="2033642"/>
                </a:cubicBezTo>
                <a:cubicBezTo>
                  <a:pt x="4921501" y="2032748"/>
                  <a:pt x="4915238" y="2031445"/>
                  <a:pt x="4908970" y="2030033"/>
                </a:cubicBezTo>
                <a:lnTo>
                  <a:pt x="4905679" y="2029300"/>
                </a:lnTo>
                <a:lnTo>
                  <a:pt x="4892525" y="2028768"/>
                </a:lnTo>
                <a:lnTo>
                  <a:pt x="4888818" y="2025619"/>
                </a:lnTo>
                <a:lnTo>
                  <a:pt x="4869018" y="2022668"/>
                </a:lnTo>
                <a:cubicBezTo>
                  <a:pt x="4861602" y="2022028"/>
                  <a:pt x="4853622" y="2021880"/>
                  <a:pt x="4844804" y="2022527"/>
                </a:cubicBezTo>
                <a:cubicBezTo>
                  <a:pt x="4823110" y="2028022"/>
                  <a:pt x="4789330" y="2021287"/>
                  <a:pt x="4758778" y="2021694"/>
                </a:cubicBezTo>
                <a:lnTo>
                  <a:pt x="4744748" y="2023396"/>
                </a:lnTo>
                <a:lnTo>
                  <a:pt x="4698956" y="2020558"/>
                </a:lnTo>
                <a:cubicBezTo>
                  <a:pt x="4685921" y="2020008"/>
                  <a:pt x="4672392" y="2019718"/>
                  <a:pt x="4658147" y="2019920"/>
                </a:cubicBezTo>
                <a:lnTo>
                  <a:pt x="4631706" y="2021274"/>
                </a:lnTo>
                <a:lnTo>
                  <a:pt x="4624776" y="2020152"/>
                </a:lnTo>
                <a:cubicBezTo>
                  <a:pt x="4612703" y="2020277"/>
                  <a:pt x="4596727" y="2024226"/>
                  <a:pt x="4598150" y="2019429"/>
                </a:cubicBezTo>
                <a:lnTo>
                  <a:pt x="4584588" y="2021092"/>
                </a:lnTo>
                <a:lnTo>
                  <a:pt x="4571203" y="2017263"/>
                </a:lnTo>
                <a:cubicBezTo>
                  <a:pt x="4569736" y="2016374"/>
                  <a:pt x="4568633" y="2015427"/>
                  <a:pt x="4567930" y="2014458"/>
                </a:cubicBezTo>
                <a:lnTo>
                  <a:pt x="4548984" y="2015717"/>
                </a:lnTo>
                <a:lnTo>
                  <a:pt x="4533451" y="2012976"/>
                </a:lnTo>
                <a:lnTo>
                  <a:pt x="4519910" y="2014768"/>
                </a:lnTo>
                <a:lnTo>
                  <a:pt x="4514290" y="2014364"/>
                </a:lnTo>
                <a:lnTo>
                  <a:pt x="4500320" y="2013007"/>
                </a:lnTo>
                <a:cubicBezTo>
                  <a:pt x="4493159" y="2012056"/>
                  <a:pt x="4485144" y="2010910"/>
                  <a:pt x="4476219" y="2009993"/>
                </a:cubicBezTo>
                <a:lnTo>
                  <a:pt x="4468701" y="2009574"/>
                </a:lnTo>
                <a:lnTo>
                  <a:pt x="4452333" y="2004964"/>
                </a:lnTo>
                <a:cubicBezTo>
                  <a:pt x="4440422" y="2001479"/>
                  <a:pt x="4431048" y="1999130"/>
                  <a:pt x="4420644" y="2001021"/>
                </a:cubicBezTo>
                <a:cubicBezTo>
                  <a:pt x="4402911" y="1996519"/>
                  <a:pt x="4390524" y="1983900"/>
                  <a:pt x="4364856" y="1987267"/>
                </a:cubicBezTo>
                <a:cubicBezTo>
                  <a:pt x="4372645" y="1981550"/>
                  <a:pt x="4336350" y="1986575"/>
                  <a:pt x="4332062" y="1980703"/>
                </a:cubicBezTo>
                <a:cubicBezTo>
                  <a:pt x="4330083" y="1975974"/>
                  <a:pt x="4318612" y="1976397"/>
                  <a:pt x="4309876" y="1974653"/>
                </a:cubicBezTo>
                <a:cubicBezTo>
                  <a:pt x="4303650" y="1969824"/>
                  <a:pt x="4259693" y="1965414"/>
                  <a:pt x="4244391" y="1966109"/>
                </a:cubicBezTo>
                <a:cubicBezTo>
                  <a:pt x="4201255" y="1970914"/>
                  <a:pt x="4166558" y="1951471"/>
                  <a:pt x="4132071" y="1954813"/>
                </a:cubicBezTo>
                <a:cubicBezTo>
                  <a:pt x="4123041" y="1954358"/>
                  <a:pt x="4115554" y="1953263"/>
                  <a:pt x="4109069" y="1951778"/>
                </a:cubicBezTo>
                <a:lnTo>
                  <a:pt x="4092908" y="1946662"/>
                </a:lnTo>
                <a:cubicBezTo>
                  <a:pt x="4092707" y="1945539"/>
                  <a:pt x="4092506" y="1944415"/>
                  <a:pt x="4092306" y="1943291"/>
                </a:cubicBezTo>
                <a:lnTo>
                  <a:pt x="4080234" y="1941219"/>
                </a:lnTo>
                <a:lnTo>
                  <a:pt x="4077778" y="1940145"/>
                </a:lnTo>
                <a:cubicBezTo>
                  <a:pt x="4073105" y="1938081"/>
                  <a:pt x="4068339" y="1936119"/>
                  <a:pt x="4062936" y="1934506"/>
                </a:cubicBezTo>
                <a:cubicBezTo>
                  <a:pt x="4048082" y="1947155"/>
                  <a:pt x="4014523" y="1922869"/>
                  <a:pt x="4012506" y="1935475"/>
                </a:cubicBezTo>
                <a:cubicBezTo>
                  <a:pt x="3980228" y="1928812"/>
                  <a:pt x="3986775" y="1942559"/>
                  <a:pt x="3965880" y="1925968"/>
                </a:cubicBezTo>
                <a:cubicBezTo>
                  <a:pt x="3899515" y="1923414"/>
                  <a:pt x="3830855" y="1902158"/>
                  <a:pt x="3765338" y="1906649"/>
                </a:cubicBezTo>
                <a:cubicBezTo>
                  <a:pt x="3780686" y="1902635"/>
                  <a:pt x="3768784" y="1893856"/>
                  <a:pt x="3749493" y="1893071"/>
                </a:cubicBezTo>
                <a:cubicBezTo>
                  <a:pt x="3807776" y="1876857"/>
                  <a:pt x="3656400" y="1898030"/>
                  <a:pt x="3672704" y="1881383"/>
                </a:cubicBezTo>
                <a:cubicBezTo>
                  <a:pt x="3645532" y="1893973"/>
                  <a:pt x="3537791" y="1900656"/>
                  <a:pt x="3530082" y="1883187"/>
                </a:cubicBezTo>
                <a:cubicBezTo>
                  <a:pt x="3479808" y="1875044"/>
                  <a:pt x="3426017" y="1877998"/>
                  <a:pt x="3387664" y="1862579"/>
                </a:cubicBezTo>
                <a:cubicBezTo>
                  <a:pt x="3382649" y="1863935"/>
                  <a:pt x="3377277" y="1864791"/>
                  <a:pt x="3371681" y="1865293"/>
                </a:cubicBezTo>
                <a:lnTo>
                  <a:pt x="3355305" y="1865842"/>
                </a:lnTo>
                <a:lnTo>
                  <a:pt x="3353790" y="1865158"/>
                </a:lnTo>
                <a:cubicBezTo>
                  <a:pt x="3346144" y="1863282"/>
                  <a:pt x="3340687" y="1863057"/>
                  <a:pt x="3336210" y="1863564"/>
                </a:cubicBezTo>
                <a:lnTo>
                  <a:pt x="3331381" y="1864716"/>
                </a:lnTo>
                <a:lnTo>
                  <a:pt x="3319012" y="1864093"/>
                </a:lnTo>
                <a:lnTo>
                  <a:pt x="3293818" y="1864135"/>
                </a:lnTo>
                <a:lnTo>
                  <a:pt x="3289881" y="1862954"/>
                </a:lnTo>
                <a:lnTo>
                  <a:pt x="3253090" y="1861164"/>
                </a:lnTo>
                <a:cubicBezTo>
                  <a:pt x="3253042" y="1860968"/>
                  <a:pt x="3252996" y="1860771"/>
                  <a:pt x="3252949" y="1860574"/>
                </a:cubicBezTo>
                <a:cubicBezTo>
                  <a:pt x="3251799" y="1859213"/>
                  <a:pt x="3249368" y="1858131"/>
                  <a:pt x="3244187" y="1857604"/>
                </a:cubicBezTo>
                <a:cubicBezTo>
                  <a:pt x="3250860" y="1853873"/>
                  <a:pt x="3250577" y="1852999"/>
                  <a:pt x="3246570" y="1852946"/>
                </a:cubicBezTo>
                <a:lnTo>
                  <a:pt x="3237810" y="1853064"/>
                </a:lnTo>
                <a:lnTo>
                  <a:pt x="3230822" y="1855474"/>
                </a:lnTo>
                <a:cubicBezTo>
                  <a:pt x="3206812" y="1862286"/>
                  <a:pt x="3176733" y="1868865"/>
                  <a:pt x="3136549" y="1874037"/>
                </a:cubicBezTo>
                <a:cubicBezTo>
                  <a:pt x="3081163" y="1880168"/>
                  <a:pt x="2902557" y="1900580"/>
                  <a:pt x="2845754" y="1910932"/>
                </a:cubicBezTo>
                <a:cubicBezTo>
                  <a:pt x="2860822" y="1944376"/>
                  <a:pt x="2813389" y="1905358"/>
                  <a:pt x="2786878" y="1917162"/>
                </a:cubicBezTo>
                <a:cubicBezTo>
                  <a:pt x="2766803" y="1917398"/>
                  <a:pt x="2741628" y="1915886"/>
                  <a:pt x="2725298" y="1912340"/>
                </a:cubicBezTo>
                <a:cubicBezTo>
                  <a:pt x="2716680" y="1911427"/>
                  <a:pt x="2707572" y="1911972"/>
                  <a:pt x="2697754" y="1914863"/>
                </a:cubicBezTo>
                <a:cubicBezTo>
                  <a:pt x="2667185" y="1939014"/>
                  <a:pt x="2622149" y="1926211"/>
                  <a:pt x="2568063" y="1936283"/>
                </a:cubicBezTo>
                <a:cubicBezTo>
                  <a:pt x="2552625" y="1932001"/>
                  <a:pt x="2502682" y="1953378"/>
                  <a:pt x="2489784" y="1943720"/>
                </a:cubicBezTo>
                <a:cubicBezTo>
                  <a:pt x="2478524" y="1943155"/>
                  <a:pt x="2467418" y="1949411"/>
                  <a:pt x="2458978" y="1938095"/>
                </a:cubicBezTo>
                <a:cubicBezTo>
                  <a:pt x="2417552" y="1934639"/>
                  <a:pt x="2366376" y="1931293"/>
                  <a:pt x="2318712" y="1934474"/>
                </a:cubicBezTo>
                <a:cubicBezTo>
                  <a:pt x="2296029" y="1936526"/>
                  <a:pt x="2282069" y="1938434"/>
                  <a:pt x="2268709" y="1940521"/>
                </a:cubicBezTo>
                <a:lnTo>
                  <a:pt x="2264080" y="1941232"/>
                </a:lnTo>
                <a:lnTo>
                  <a:pt x="2254684" y="1943524"/>
                </a:lnTo>
                <a:lnTo>
                  <a:pt x="2252523" y="1943004"/>
                </a:lnTo>
                <a:lnTo>
                  <a:pt x="2173350" y="1929202"/>
                </a:lnTo>
                <a:lnTo>
                  <a:pt x="2155266" y="1920267"/>
                </a:lnTo>
                <a:lnTo>
                  <a:pt x="2091013" y="1914631"/>
                </a:lnTo>
                <a:cubicBezTo>
                  <a:pt x="2033357" y="1920614"/>
                  <a:pt x="2070513" y="1905065"/>
                  <a:pt x="2030712" y="1897690"/>
                </a:cubicBezTo>
                <a:cubicBezTo>
                  <a:pt x="1994539" y="1893055"/>
                  <a:pt x="1958569" y="1883188"/>
                  <a:pt x="1908838" y="1892222"/>
                </a:cubicBezTo>
                <a:cubicBezTo>
                  <a:pt x="1897236" y="1896147"/>
                  <a:pt x="1883338" y="1892415"/>
                  <a:pt x="1877796" y="1883887"/>
                </a:cubicBezTo>
                <a:cubicBezTo>
                  <a:pt x="1876842" y="1882419"/>
                  <a:pt x="1876177" y="1880863"/>
                  <a:pt x="1875824" y="1879265"/>
                </a:cubicBezTo>
                <a:cubicBezTo>
                  <a:pt x="1843474" y="1887199"/>
                  <a:pt x="1841511" y="1873818"/>
                  <a:pt x="1823048" y="1881064"/>
                </a:cubicBezTo>
                <a:cubicBezTo>
                  <a:pt x="1792640" y="1872164"/>
                  <a:pt x="1782358" y="1850450"/>
                  <a:pt x="1765736" y="1856578"/>
                </a:cubicBezTo>
                <a:cubicBezTo>
                  <a:pt x="1753024" y="1849107"/>
                  <a:pt x="1745932" y="1828316"/>
                  <a:pt x="1725669" y="1833744"/>
                </a:cubicBezTo>
                <a:cubicBezTo>
                  <a:pt x="1727428" y="1831405"/>
                  <a:pt x="1726953" y="1830157"/>
                  <a:pt x="1725216" y="1829447"/>
                </a:cubicBezTo>
                <a:lnTo>
                  <a:pt x="1721485" y="1828960"/>
                </a:lnTo>
                <a:lnTo>
                  <a:pt x="1717786" y="1832224"/>
                </a:lnTo>
                <a:cubicBezTo>
                  <a:pt x="1703445" y="1843277"/>
                  <a:pt x="1706547" y="1827935"/>
                  <a:pt x="1689907" y="1825425"/>
                </a:cubicBezTo>
                <a:cubicBezTo>
                  <a:pt x="1682338" y="1823445"/>
                  <a:pt x="1685181" y="1820226"/>
                  <a:pt x="1688093" y="1817391"/>
                </a:cubicBezTo>
                <a:lnTo>
                  <a:pt x="1496789" y="1805297"/>
                </a:lnTo>
                <a:cubicBezTo>
                  <a:pt x="1463551" y="1793913"/>
                  <a:pt x="1426345" y="1786892"/>
                  <a:pt x="1392839" y="1758649"/>
                </a:cubicBezTo>
                <a:cubicBezTo>
                  <a:pt x="1386461" y="1750573"/>
                  <a:pt x="1374031" y="1756918"/>
                  <a:pt x="1360872" y="1752441"/>
                </a:cubicBezTo>
                <a:cubicBezTo>
                  <a:pt x="1347711" y="1747963"/>
                  <a:pt x="1332751" y="1735898"/>
                  <a:pt x="1313885" y="1731785"/>
                </a:cubicBezTo>
                <a:cubicBezTo>
                  <a:pt x="1281989" y="1726305"/>
                  <a:pt x="1256405" y="1739744"/>
                  <a:pt x="1247665" y="1727765"/>
                </a:cubicBezTo>
                <a:cubicBezTo>
                  <a:pt x="1231363" y="1728538"/>
                  <a:pt x="1209120" y="1742556"/>
                  <a:pt x="1196850" y="1729622"/>
                </a:cubicBezTo>
                <a:cubicBezTo>
                  <a:pt x="1195195" y="1740224"/>
                  <a:pt x="1178147" y="1721561"/>
                  <a:pt x="1168728" y="1728550"/>
                </a:cubicBezTo>
                <a:cubicBezTo>
                  <a:pt x="1152073" y="1727193"/>
                  <a:pt x="1122804" y="1725926"/>
                  <a:pt x="1096918" y="1721485"/>
                </a:cubicBezTo>
                <a:lnTo>
                  <a:pt x="1094082" y="1720113"/>
                </a:lnTo>
                <a:lnTo>
                  <a:pt x="1040782" y="1721762"/>
                </a:lnTo>
                <a:cubicBezTo>
                  <a:pt x="987172" y="1722352"/>
                  <a:pt x="1023272" y="1708707"/>
                  <a:pt x="955980" y="1719289"/>
                </a:cubicBezTo>
                <a:cubicBezTo>
                  <a:pt x="948995" y="1714208"/>
                  <a:pt x="940521" y="1713816"/>
                  <a:pt x="926108" y="1715917"/>
                </a:cubicBezTo>
                <a:cubicBezTo>
                  <a:pt x="900077" y="1715834"/>
                  <a:pt x="902688" y="1703436"/>
                  <a:pt x="876049" y="1710422"/>
                </a:cubicBezTo>
                <a:cubicBezTo>
                  <a:pt x="881084" y="1703830"/>
                  <a:pt x="826830" y="1706893"/>
                  <a:pt x="839194" y="1700176"/>
                </a:cubicBezTo>
                <a:cubicBezTo>
                  <a:pt x="822548" y="1693764"/>
                  <a:pt x="813674" y="1703628"/>
                  <a:pt x="797112" y="1698014"/>
                </a:cubicBezTo>
                <a:cubicBezTo>
                  <a:pt x="778195" y="1696418"/>
                  <a:pt x="807647" y="1705364"/>
                  <a:pt x="786610" y="1705455"/>
                </a:cubicBezTo>
                <a:cubicBezTo>
                  <a:pt x="761170" y="1704357"/>
                  <a:pt x="760599" y="1716610"/>
                  <a:pt x="741833" y="1700566"/>
                </a:cubicBezTo>
                <a:lnTo>
                  <a:pt x="673985" y="1692278"/>
                </a:lnTo>
                <a:cubicBezTo>
                  <a:pt x="658515" y="1695829"/>
                  <a:pt x="646395" y="1693620"/>
                  <a:pt x="634665" y="1689550"/>
                </a:cubicBezTo>
                <a:cubicBezTo>
                  <a:pt x="599149" y="1689690"/>
                  <a:pt x="567176" y="1683160"/>
                  <a:pt x="527471" y="1679869"/>
                </a:cubicBezTo>
                <a:cubicBezTo>
                  <a:pt x="484099" y="1683240"/>
                  <a:pt x="462693" y="1671949"/>
                  <a:pt x="420260" y="1668475"/>
                </a:cubicBezTo>
                <a:cubicBezTo>
                  <a:pt x="377482" y="1677390"/>
                  <a:pt x="393500" y="1652730"/>
                  <a:pt x="357630" y="1652142"/>
                </a:cubicBezTo>
                <a:cubicBezTo>
                  <a:pt x="298692" y="1659518"/>
                  <a:pt x="359631" y="1643849"/>
                  <a:pt x="269407" y="1643812"/>
                </a:cubicBezTo>
                <a:cubicBezTo>
                  <a:pt x="264204" y="1645215"/>
                  <a:pt x="253436" y="1643159"/>
                  <a:pt x="254769" y="1641013"/>
                </a:cubicBezTo>
                <a:cubicBezTo>
                  <a:pt x="234996" y="1641090"/>
                  <a:pt x="179093" y="1626583"/>
                  <a:pt x="150763" y="1628143"/>
                </a:cubicBezTo>
                <a:cubicBezTo>
                  <a:pt x="96232" y="1619954"/>
                  <a:pt x="68845" y="1629422"/>
                  <a:pt x="29133" y="1626172"/>
                </a:cubicBezTo>
                <a:lnTo>
                  <a:pt x="0" y="16195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E2F2D72-B9B8-C283-3A66-AAA64012FB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506" y="494414"/>
            <a:ext cx="7900987" cy="817403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</a:pPr>
            <a:r>
              <a:rPr lang="en-US" sz="31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1-Vérification du nombre d’état initial</a:t>
            </a:r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98621B67-79DC-45F5-3053-42880BBCD2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87558" y="2354239"/>
            <a:ext cx="6168884" cy="3948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1721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83356" y="1928731"/>
            <a:ext cx="3333749" cy="2624327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B1BA15C5-72FA-8DDC-0EA2-A49135F12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525" y="1967266"/>
            <a:ext cx="1971675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</a:pPr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2-Vérifcation du nombre de transition par symbole</a:t>
            </a:r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68A97ECF-FA92-6830-0E61-DC89CD9597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62395" y="365760"/>
            <a:ext cx="5506118" cy="6260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5344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99168FD-EDC1-C8A2-2B80-03E0FDC52F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>
            <a:extLst>
              <a:ext uri="{FF2B5EF4-FFF2-40B4-BE49-F238E27FC236}">
                <a16:creationId xmlns:a16="http://schemas.microsoft.com/office/drawing/2014/main" id="{69D184B2-2226-4E31-BCCB-444330767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338899" y="918266"/>
            <a:ext cx="529596" cy="5863534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7">
            <a:extLst>
              <a:ext uri="{FF2B5EF4-FFF2-40B4-BE49-F238E27FC236}">
                <a16:creationId xmlns:a16="http://schemas.microsoft.com/office/drawing/2014/main" id="{1AC4D4E3-486A-464A-8EC8-D448810972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338409" y="643467"/>
            <a:ext cx="315230" cy="5668919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64DE13E-58EB-4475-B79C-0D4FC65123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78790" y="643467"/>
            <a:ext cx="8200127" cy="5391944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" name="Espace réservé du contenu 4">
            <a:extLst>
              <a:ext uri="{FF2B5EF4-FFF2-40B4-BE49-F238E27FC236}">
                <a16:creationId xmlns:a16="http://schemas.microsoft.com/office/drawing/2014/main" id="{78C2DC41-A9D7-0704-698F-BCCA9AC29B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0837" y="2406512"/>
            <a:ext cx="6840632" cy="2087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3988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F0DCC097-1DB8-4B6D-85D0-6FBA0E1CA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E0B58608-23C8-4441-994D-C6823EEE1D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2083506"/>
          </a:xfrm>
          <a:custGeom>
            <a:avLst/>
            <a:gdLst>
              <a:gd name="connsiteX0" fmla="*/ 0 w 12191999"/>
              <a:gd name="connsiteY0" fmla="*/ 0 h 2083506"/>
              <a:gd name="connsiteX1" fmla="*/ 9429748 w 12191999"/>
              <a:gd name="connsiteY1" fmla="*/ 0 h 2083506"/>
              <a:gd name="connsiteX2" fmla="*/ 9429748 w 12191999"/>
              <a:gd name="connsiteY2" fmla="*/ 1 h 2083506"/>
              <a:gd name="connsiteX3" fmla="*/ 12191999 w 12191999"/>
              <a:gd name="connsiteY3" fmla="*/ 1 h 2083506"/>
              <a:gd name="connsiteX4" fmla="*/ 12191999 w 12191999"/>
              <a:gd name="connsiteY4" fmla="*/ 1164372 h 2083506"/>
              <a:gd name="connsiteX5" fmla="*/ 12147852 w 12191999"/>
              <a:gd name="connsiteY5" fmla="*/ 1163783 h 2083506"/>
              <a:gd name="connsiteX6" fmla="*/ 11993604 w 12191999"/>
              <a:gd name="connsiteY6" fmla="*/ 1153496 h 2083506"/>
              <a:gd name="connsiteX7" fmla="*/ 11865319 w 12191999"/>
              <a:gd name="connsiteY7" fmla="*/ 1176624 h 2083506"/>
              <a:gd name="connsiteX8" fmla="*/ 11718353 w 12191999"/>
              <a:gd name="connsiteY8" fmla="*/ 1209136 h 2083506"/>
              <a:gd name="connsiteX9" fmla="*/ 11609067 w 12191999"/>
              <a:gd name="connsiteY9" fmla="*/ 1218512 h 2083506"/>
              <a:gd name="connsiteX10" fmla="*/ 11545958 w 12191999"/>
              <a:gd name="connsiteY10" fmla="*/ 1240430 h 2083506"/>
              <a:gd name="connsiteX11" fmla="*/ 11445770 w 12191999"/>
              <a:gd name="connsiteY11" fmla="*/ 1225780 h 2083506"/>
              <a:gd name="connsiteX12" fmla="*/ 11398842 w 12191999"/>
              <a:gd name="connsiteY12" fmla="*/ 1227250 h 2083506"/>
              <a:gd name="connsiteX13" fmla="*/ 11240093 w 12191999"/>
              <a:gd name="connsiteY13" fmla="*/ 1266797 h 2083506"/>
              <a:gd name="connsiteX14" fmla="*/ 11141364 w 12191999"/>
              <a:gd name="connsiteY14" fmla="*/ 1288059 h 2083506"/>
              <a:gd name="connsiteX15" fmla="*/ 11015396 w 12191999"/>
              <a:gd name="connsiteY15" fmla="*/ 1353104 h 2083506"/>
              <a:gd name="connsiteX16" fmla="*/ 10973905 w 12191999"/>
              <a:gd name="connsiteY16" fmla="*/ 1365109 h 2083506"/>
              <a:gd name="connsiteX17" fmla="*/ 10904858 w 12191999"/>
              <a:gd name="connsiteY17" fmla="*/ 1371966 h 2083506"/>
              <a:gd name="connsiteX18" fmla="*/ 10827883 w 12191999"/>
              <a:gd name="connsiteY18" fmla="*/ 1410270 h 2083506"/>
              <a:gd name="connsiteX19" fmla="*/ 10690996 w 12191999"/>
              <a:gd name="connsiteY19" fmla="*/ 1426394 h 2083506"/>
              <a:gd name="connsiteX20" fmla="*/ 10624461 w 12191999"/>
              <a:gd name="connsiteY20" fmla="*/ 1444283 h 2083506"/>
              <a:gd name="connsiteX21" fmla="*/ 10517208 w 12191999"/>
              <a:gd name="connsiteY21" fmla="*/ 1478947 h 2083506"/>
              <a:gd name="connsiteX22" fmla="*/ 10497937 w 12191999"/>
              <a:gd name="connsiteY22" fmla="*/ 1469831 h 2083506"/>
              <a:gd name="connsiteX23" fmla="*/ 10471201 w 12191999"/>
              <a:gd name="connsiteY23" fmla="*/ 1486037 h 2083506"/>
              <a:gd name="connsiteX24" fmla="*/ 10448263 w 12191999"/>
              <a:gd name="connsiteY24" fmla="*/ 1478223 h 2083506"/>
              <a:gd name="connsiteX25" fmla="*/ 10388089 w 12191999"/>
              <a:gd name="connsiteY25" fmla="*/ 1507175 h 2083506"/>
              <a:gd name="connsiteX26" fmla="*/ 10333720 w 12191999"/>
              <a:gd name="connsiteY26" fmla="*/ 1515848 h 2083506"/>
              <a:gd name="connsiteX27" fmla="*/ 10104338 w 12191999"/>
              <a:gd name="connsiteY27" fmla="*/ 1569424 h 2083506"/>
              <a:gd name="connsiteX28" fmla="*/ 9910445 w 12191999"/>
              <a:gd name="connsiteY28" fmla="*/ 1632275 h 2083506"/>
              <a:gd name="connsiteX29" fmla="*/ 9770872 w 12191999"/>
              <a:gd name="connsiteY29" fmla="*/ 1688088 h 2083506"/>
              <a:gd name="connsiteX30" fmla="*/ 9733849 w 12191999"/>
              <a:gd name="connsiteY30" fmla="*/ 1700034 h 2083506"/>
              <a:gd name="connsiteX31" fmla="*/ 9703714 w 12191999"/>
              <a:gd name="connsiteY31" fmla="*/ 1730093 h 2083506"/>
              <a:gd name="connsiteX32" fmla="*/ 9698351 w 12191999"/>
              <a:gd name="connsiteY32" fmla="*/ 1730377 h 2083506"/>
              <a:gd name="connsiteX33" fmla="*/ 9632895 w 12191999"/>
              <a:gd name="connsiteY33" fmla="*/ 1736363 h 2083506"/>
              <a:gd name="connsiteX34" fmla="*/ 9569107 w 12191999"/>
              <a:gd name="connsiteY34" fmla="*/ 1741010 h 2083506"/>
              <a:gd name="connsiteX35" fmla="*/ 9536451 w 12191999"/>
              <a:gd name="connsiteY35" fmla="*/ 1755120 h 2083506"/>
              <a:gd name="connsiteX36" fmla="*/ 9529385 w 12191999"/>
              <a:gd name="connsiteY36" fmla="*/ 1757515 h 2083506"/>
              <a:gd name="connsiteX37" fmla="*/ 9498527 w 12191999"/>
              <a:gd name="connsiteY37" fmla="*/ 1753117 h 2083506"/>
              <a:gd name="connsiteX38" fmla="*/ 9436642 w 12191999"/>
              <a:gd name="connsiteY38" fmla="*/ 1755478 h 2083506"/>
              <a:gd name="connsiteX39" fmla="*/ 9429748 w 12191999"/>
              <a:gd name="connsiteY39" fmla="*/ 1756317 h 2083506"/>
              <a:gd name="connsiteX40" fmla="*/ 9429748 w 12191999"/>
              <a:gd name="connsiteY40" fmla="*/ 1768745 h 2083506"/>
              <a:gd name="connsiteX41" fmla="*/ 9425802 w 12191999"/>
              <a:gd name="connsiteY41" fmla="*/ 1769273 h 2083506"/>
              <a:gd name="connsiteX42" fmla="*/ 9349763 w 12191999"/>
              <a:gd name="connsiteY42" fmla="*/ 1776107 h 2083506"/>
              <a:gd name="connsiteX43" fmla="*/ 9256503 w 12191999"/>
              <a:gd name="connsiteY43" fmla="*/ 1800699 h 2083506"/>
              <a:gd name="connsiteX44" fmla="*/ 9222873 w 12191999"/>
              <a:gd name="connsiteY44" fmla="*/ 1803003 h 2083506"/>
              <a:gd name="connsiteX45" fmla="*/ 9224095 w 12191999"/>
              <a:gd name="connsiteY45" fmla="*/ 1807355 h 2083506"/>
              <a:gd name="connsiteX46" fmla="*/ 9211603 w 12191999"/>
              <a:gd name="connsiteY46" fmla="*/ 1807675 h 2083506"/>
              <a:gd name="connsiteX47" fmla="*/ 9183719 w 12191999"/>
              <a:gd name="connsiteY47" fmla="*/ 1807781 h 2083506"/>
              <a:gd name="connsiteX48" fmla="*/ 9100221 w 12191999"/>
              <a:gd name="connsiteY48" fmla="*/ 1808989 h 2083506"/>
              <a:gd name="connsiteX49" fmla="*/ 9077439 w 12191999"/>
              <a:gd name="connsiteY49" fmla="*/ 1817333 h 2083506"/>
              <a:gd name="connsiteX50" fmla="*/ 9055889 w 12191999"/>
              <a:gd name="connsiteY50" fmla="*/ 1817464 h 2083506"/>
              <a:gd name="connsiteX51" fmla="*/ 8930912 w 12191999"/>
              <a:gd name="connsiteY51" fmla="*/ 1828648 h 2083506"/>
              <a:gd name="connsiteX52" fmla="*/ 8913729 w 12191999"/>
              <a:gd name="connsiteY52" fmla="*/ 1829483 h 2083506"/>
              <a:gd name="connsiteX53" fmla="*/ 8904423 w 12191999"/>
              <a:gd name="connsiteY53" fmla="*/ 1833234 h 2083506"/>
              <a:gd name="connsiteX54" fmla="*/ 8871099 w 12191999"/>
              <a:gd name="connsiteY54" fmla="*/ 1833979 h 2083506"/>
              <a:gd name="connsiteX55" fmla="*/ 8869557 w 12191999"/>
              <a:gd name="connsiteY55" fmla="*/ 1836113 h 2083506"/>
              <a:gd name="connsiteX56" fmla="*/ 8760021 w 12191999"/>
              <a:gd name="connsiteY56" fmla="*/ 1854442 h 2083506"/>
              <a:gd name="connsiteX57" fmla="*/ 8741254 w 12191999"/>
              <a:gd name="connsiteY57" fmla="*/ 1857469 h 2083506"/>
              <a:gd name="connsiteX58" fmla="*/ 8725039 w 12191999"/>
              <a:gd name="connsiteY58" fmla="*/ 1856552 h 2083506"/>
              <a:gd name="connsiteX59" fmla="*/ 8635265 w 12191999"/>
              <a:gd name="connsiteY59" fmla="*/ 1859168 h 2083506"/>
              <a:gd name="connsiteX60" fmla="*/ 8613911 w 12191999"/>
              <a:gd name="connsiteY60" fmla="*/ 1857561 h 2083506"/>
              <a:gd name="connsiteX61" fmla="*/ 8604931 w 12191999"/>
              <a:gd name="connsiteY61" fmla="*/ 1854170 h 2083506"/>
              <a:gd name="connsiteX62" fmla="*/ 8570171 w 12191999"/>
              <a:gd name="connsiteY62" fmla="*/ 1860579 h 2083506"/>
              <a:gd name="connsiteX63" fmla="*/ 8516537 w 12191999"/>
              <a:gd name="connsiteY63" fmla="*/ 1864971 h 2083506"/>
              <a:gd name="connsiteX64" fmla="*/ 8491046 w 12191999"/>
              <a:gd name="connsiteY64" fmla="*/ 1868141 h 2083506"/>
              <a:gd name="connsiteX65" fmla="*/ 8470478 w 12191999"/>
              <a:gd name="connsiteY65" fmla="*/ 1866216 h 2083506"/>
              <a:gd name="connsiteX66" fmla="*/ 8353433 w 12191999"/>
              <a:gd name="connsiteY66" fmla="*/ 1865729 h 2083506"/>
              <a:gd name="connsiteX67" fmla="*/ 8347675 w 12191999"/>
              <a:gd name="connsiteY67" fmla="*/ 1865075 h 2083506"/>
              <a:gd name="connsiteX68" fmla="*/ 8343939 w 12191999"/>
              <a:gd name="connsiteY68" fmla="*/ 1865677 h 2083506"/>
              <a:gd name="connsiteX69" fmla="*/ 8221566 w 12191999"/>
              <a:gd name="connsiteY69" fmla="*/ 1881148 h 2083506"/>
              <a:gd name="connsiteX70" fmla="*/ 8066095 w 12191999"/>
              <a:gd name="connsiteY70" fmla="*/ 1919902 h 2083506"/>
              <a:gd name="connsiteX71" fmla="*/ 8044849 w 12191999"/>
              <a:gd name="connsiteY71" fmla="*/ 1916308 h 2083506"/>
              <a:gd name="connsiteX72" fmla="*/ 8041142 w 12191999"/>
              <a:gd name="connsiteY72" fmla="*/ 1915506 h 2083506"/>
              <a:gd name="connsiteX73" fmla="*/ 8022159 w 12191999"/>
              <a:gd name="connsiteY73" fmla="*/ 1911521 h 2083506"/>
              <a:gd name="connsiteX74" fmla="*/ 7944932 w 12191999"/>
              <a:gd name="connsiteY74" fmla="*/ 1917265 h 2083506"/>
              <a:gd name="connsiteX75" fmla="*/ 7879011 w 12191999"/>
              <a:gd name="connsiteY75" fmla="*/ 1928570 h 2083506"/>
              <a:gd name="connsiteX76" fmla="*/ 7865529 w 12191999"/>
              <a:gd name="connsiteY76" fmla="*/ 1934399 h 2083506"/>
              <a:gd name="connsiteX77" fmla="*/ 7774801 w 12191999"/>
              <a:gd name="connsiteY77" fmla="*/ 1947969 h 2083506"/>
              <a:gd name="connsiteX78" fmla="*/ 7748398 w 12191999"/>
              <a:gd name="connsiteY78" fmla="*/ 1955982 h 2083506"/>
              <a:gd name="connsiteX79" fmla="*/ 7740684 w 12191999"/>
              <a:gd name="connsiteY79" fmla="*/ 1955717 h 2083506"/>
              <a:gd name="connsiteX80" fmla="*/ 7712976 w 12191999"/>
              <a:gd name="connsiteY80" fmla="*/ 1960442 h 2083506"/>
              <a:gd name="connsiteX81" fmla="*/ 7699956 w 12191999"/>
              <a:gd name="connsiteY81" fmla="*/ 1966104 h 2083506"/>
              <a:gd name="connsiteX82" fmla="*/ 7684158 w 12191999"/>
              <a:gd name="connsiteY82" fmla="*/ 1962927 h 2083506"/>
              <a:gd name="connsiteX83" fmla="*/ 7643109 w 12191999"/>
              <a:gd name="connsiteY83" fmla="*/ 1964400 h 2083506"/>
              <a:gd name="connsiteX84" fmla="*/ 7630180 w 12191999"/>
              <a:gd name="connsiteY84" fmla="*/ 1970266 h 2083506"/>
              <a:gd name="connsiteX85" fmla="*/ 7609131 w 12191999"/>
              <a:gd name="connsiteY85" fmla="*/ 1971774 h 2083506"/>
              <a:gd name="connsiteX86" fmla="*/ 7555555 w 12191999"/>
              <a:gd name="connsiteY86" fmla="*/ 1969491 h 2083506"/>
              <a:gd name="connsiteX87" fmla="*/ 7520919 w 12191999"/>
              <a:gd name="connsiteY87" fmla="*/ 1970177 h 2083506"/>
              <a:gd name="connsiteX88" fmla="*/ 7456258 w 12191999"/>
              <a:gd name="connsiteY88" fmla="*/ 1960468 h 2083506"/>
              <a:gd name="connsiteX89" fmla="*/ 7393047 w 12191999"/>
              <a:gd name="connsiteY89" fmla="*/ 1952408 h 2083506"/>
              <a:gd name="connsiteX90" fmla="*/ 7199912 w 12191999"/>
              <a:gd name="connsiteY90" fmla="*/ 1959913 h 2083506"/>
              <a:gd name="connsiteX91" fmla="*/ 7146774 w 12191999"/>
              <a:gd name="connsiteY91" fmla="*/ 1956641 h 2083506"/>
              <a:gd name="connsiteX92" fmla="*/ 7122244 w 12191999"/>
              <a:gd name="connsiteY92" fmla="*/ 1953891 h 2083506"/>
              <a:gd name="connsiteX93" fmla="*/ 7032241 w 12191999"/>
              <a:gd name="connsiteY93" fmla="*/ 1962723 h 2083506"/>
              <a:gd name="connsiteX94" fmla="*/ 6941492 w 12191999"/>
              <a:gd name="connsiteY94" fmla="*/ 1976868 h 2083506"/>
              <a:gd name="connsiteX95" fmla="*/ 6906514 w 12191999"/>
              <a:gd name="connsiteY95" fmla="*/ 1968589 h 2083506"/>
              <a:gd name="connsiteX96" fmla="*/ 6826395 w 12191999"/>
              <a:gd name="connsiteY96" fmla="*/ 1974141 h 2083506"/>
              <a:gd name="connsiteX97" fmla="*/ 6716431 w 12191999"/>
              <a:gd name="connsiteY97" fmla="*/ 2004297 h 2083506"/>
              <a:gd name="connsiteX98" fmla="*/ 6569607 w 12191999"/>
              <a:gd name="connsiteY98" fmla="*/ 2015496 h 2083506"/>
              <a:gd name="connsiteX99" fmla="*/ 6561430 w 12191999"/>
              <a:gd name="connsiteY99" fmla="*/ 2020996 h 2083506"/>
              <a:gd name="connsiteX100" fmla="*/ 6549371 w 12191999"/>
              <a:gd name="connsiteY100" fmla="*/ 2024747 h 2083506"/>
              <a:gd name="connsiteX101" fmla="*/ 6547040 w 12191999"/>
              <a:gd name="connsiteY101" fmla="*/ 2024474 h 2083506"/>
              <a:gd name="connsiteX102" fmla="*/ 6530482 w 12191999"/>
              <a:gd name="connsiteY102" fmla="*/ 2026659 h 2083506"/>
              <a:gd name="connsiteX103" fmla="*/ 6528565 w 12191999"/>
              <a:gd name="connsiteY103" fmla="*/ 2028600 h 2083506"/>
              <a:gd name="connsiteX104" fmla="*/ 6517741 w 12191999"/>
              <a:gd name="connsiteY104" fmla="*/ 2030558 h 2083506"/>
              <a:gd name="connsiteX105" fmla="*/ 6497855 w 12191999"/>
              <a:gd name="connsiteY105" fmla="*/ 2035650 h 2083506"/>
              <a:gd name="connsiteX106" fmla="*/ 6492785 w 12191999"/>
              <a:gd name="connsiteY106" fmla="*/ 2035444 h 2083506"/>
              <a:gd name="connsiteX107" fmla="*/ 6460692 w 12191999"/>
              <a:gd name="connsiteY107" fmla="*/ 2041321 h 2083506"/>
              <a:gd name="connsiteX108" fmla="*/ 6459609 w 12191999"/>
              <a:gd name="connsiteY108" fmla="*/ 2040851 h 2083506"/>
              <a:gd name="connsiteX109" fmla="*/ 6447765 w 12191999"/>
              <a:gd name="connsiteY109" fmla="*/ 2040102 h 2083506"/>
              <a:gd name="connsiteX110" fmla="*/ 6426590 w 12191999"/>
              <a:gd name="connsiteY110" fmla="*/ 2039928 h 2083506"/>
              <a:gd name="connsiteX111" fmla="*/ 6401693 w 12191999"/>
              <a:gd name="connsiteY111" fmla="*/ 2033537 h 2083506"/>
              <a:gd name="connsiteX112" fmla="*/ 6387141 w 12191999"/>
              <a:gd name="connsiteY112" fmla="*/ 2033161 h 2083506"/>
              <a:gd name="connsiteX113" fmla="*/ 6357846 w 12191999"/>
              <a:gd name="connsiteY113" fmla="*/ 2036782 h 2083506"/>
              <a:gd name="connsiteX114" fmla="*/ 6342914 w 12191999"/>
              <a:gd name="connsiteY114" fmla="*/ 2037585 h 2083506"/>
              <a:gd name="connsiteX115" fmla="*/ 6336300 w 12191999"/>
              <a:gd name="connsiteY115" fmla="*/ 2038781 h 2083506"/>
              <a:gd name="connsiteX116" fmla="*/ 6317178 w 12191999"/>
              <a:gd name="connsiteY116" fmla="*/ 2038968 h 2083506"/>
              <a:gd name="connsiteX117" fmla="*/ 6161427 w 12191999"/>
              <a:gd name="connsiteY117" fmla="*/ 2047338 h 2083506"/>
              <a:gd name="connsiteX118" fmla="*/ 6097339 w 12191999"/>
              <a:gd name="connsiteY118" fmla="*/ 2082438 h 2083506"/>
              <a:gd name="connsiteX119" fmla="*/ 6079059 w 12191999"/>
              <a:gd name="connsiteY119" fmla="*/ 2081299 h 2083506"/>
              <a:gd name="connsiteX120" fmla="*/ 5998439 w 12191999"/>
              <a:gd name="connsiteY120" fmla="*/ 2070958 h 2083506"/>
              <a:gd name="connsiteX121" fmla="*/ 5904290 w 12191999"/>
              <a:gd name="connsiteY121" fmla="*/ 2070255 h 2083506"/>
              <a:gd name="connsiteX122" fmla="*/ 5814867 w 12191999"/>
              <a:gd name="connsiteY122" fmla="*/ 2079032 h 2083506"/>
              <a:gd name="connsiteX123" fmla="*/ 5725743 w 12191999"/>
              <a:gd name="connsiteY123" fmla="*/ 2070558 h 2083506"/>
              <a:gd name="connsiteX124" fmla="*/ 5650546 w 12191999"/>
              <a:gd name="connsiteY124" fmla="*/ 2052412 h 2083506"/>
              <a:gd name="connsiteX125" fmla="*/ 5581284 w 12191999"/>
              <a:gd name="connsiteY125" fmla="*/ 2023175 h 2083506"/>
              <a:gd name="connsiteX126" fmla="*/ 5572593 w 12191999"/>
              <a:gd name="connsiteY126" fmla="*/ 2018391 h 2083506"/>
              <a:gd name="connsiteX127" fmla="*/ 5548580 w 12191999"/>
              <a:gd name="connsiteY127" fmla="*/ 2016951 h 2083506"/>
              <a:gd name="connsiteX128" fmla="*/ 5471173 w 12191999"/>
              <a:gd name="connsiteY128" fmla="*/ 2018786 h 2083506"/>
              <a:gd name="connsiteX129" fmla="*/ 5340320 w 12191999"/>
              <a:gd name="connsiteY129" fmla="*/ 2037611 h 2083506"/>
              <a:gd name="connsiteX130" fmla="*/ 5254376 w 12191999"/>
              <a:gd name="connsiteY130" fmla="*/ 2042928 h 2083506"/>
              <a:gd name="connsiteX131" fmla="*/ 5258035 w 12191999"/>
              <a:gd name="connsiteY131" fmla="*/ 2035649 h 2083506"/>
              <a:gd name="connsiteX132" fmla="*/ 5230622 w 12191999"/>
              <a:gd name="connsiteY132" fmla="*/ 2024576 h 2083506"/>
              <a:gd name="connsiteX133" fmla="*/ 5026203 w 12191999"/>
              <a:gd name="connsiteY133" fmla="*/ 2030162 h 2083506"/>
              <a:gd name="connsiteX134" fmla="*/ 4973988 w 12191999"/>
              <a:gd name="connsiteY134" fmla="*/ 2026668 h 2083506"/>
              <a:gd name="connsiteX135" fmla="*/ 4928030 w 12191999"/>
              <a:gd name="connsiteY135" fmla="*/ 2033642 h 2083506"/>
              <a:gd name="connsiteX136" fmla="*/ 4908970 w 12191999"/>
              <a:gd name="connsiteY136" fmla="*/ 2030033 h 2083506"/>
              <a:gd name="connsiteX137" fmla="*/ 4905679 w 12191999"/>
              <a:gd name="connsiteY137" fmla="*/ 2029300 h 2083506"/>
              <a:gd name="connsiteX138" fmla="*/ 4892525 w 12191999"/>
              <a:gd name="connsiteY138" fmla="*/ 2028768 h 2083506"/>
              <a:gd name="connsiteX139" fmla="*/ 4888818 w 12191999"/>
              <a:gd name="connsiteY139" fmla="*/ 2025619 h 2083506"/>
              <a:gd name="connsiteX140" fmla="*/ 4869018 w 12191999"/>
              <a:gd name="connsiteY140" fmla="*/ 2022668 h 2083506"/>
              <a:gd name="connsiteX141" fmla="*/ 4844804 w 12191999"/>
              <a:gd name="connsiteY141" fmla="*/ 2022527 h 2083506"/>
              <a:gd name="connsiteX142" fmla="*/ 4758778 w 12191999"/>
              <a:gd name="connsiteY142" fmla="*/ 2021694 h 2083506"/>
              <a:gd name="connsiteX143" fmla="*/ 4744748 w 12191999"/>
              <a:gd name="connsiteY143" fmla="*/ 2023396 h 2083506"/>
              <a:gd name="connsiteX144" fmla="*/ 4698956 w 12191999"/>
              <a:gd name="connsiteY144" fmla="*/ 2020558 h 2083506"/>
              <a:gd name="connsiteX145" fmla="*/ 4658147 w 12191999"/>
              <a:gd name="connsiteY145" fmla="*/ 2019920 h 2083506"/>
              <a:gd name="connsiteX146" fmla="*/ 4631706 w 12191999"/>
              <a:gd name="connsiteY146" fmla="*/ 2021274 h 2083506"/>
              <a:gd name="connsiteX147" fmla="*/ 4624776 w 12191999"/>
              <a:gd name="connsiteY147" fmla="*/ 2020152 h 2083506"/>
              <a:gd name="connsiteX148" fmla="*/ 4598150 w 12191999"/>
              <a:gd name="connsiteY148" fmla="*/ 2019429 h 2083506"/>
              <a:gd name="connsiteX149" fmla="*/ 4584588 w 12191999"/>
              <a:gd name="connsiteY149" fmla="*/ 2021092 h 2083506"/>
              <a:gd name="connsiteX150" fmla="*/ 4571203 w 12191999"/>
              <a:gd name="connsiteY150" fmla="*/ 2017263 h 2083506"/>
              <a:gd name="connsiteX151" fmla="*/ 4567930 w 12191999"/>
              <a:gd name="connsiteY151" fmla="*/ 2014458 h 2083506"/>
              <a:gd name="connsiteX152" fmla="*/ 4548984 w 12191999"/>
              <a:gd name="connsiteY152" fmla="*/ 2015717 h 2083506"/>
              <a:gd name="connsiteX153" fmla="*/ 4533451 w 12191999"/>
              <a:gd name="connsiteY153" fmla="*/ 2012976 h 2083506"/>
              <a:gd name="connsiteX154" fmla="*/ 4519910 w 12191999"/>
              <a:gd name="connsiteY154" fmla="*/ 2014768 h 2083506"/>
              <a:gd name="connsiteX155" fmla="*/ 4514290 w 12191999"/>
              <a:gd name="connsiteY155" fmla="*/ 2014364 h 2083506"/>
              <a:gd name="connsiteX156" fmla="*/ 4500320 w 12191999"/>
              <a:gd name="connsiteY156" fmla="*/ 2013007 h 2083506"/>
              <a:gd name="connsiteX157" fmla="*/ 4476219 w 12191999"/>
              <a:gd name="connsiteY157" fmla="*/ 2009993 h 2083506"/>
              <a:gd name="connsiteX158" fmla="*/ 4468701 w 12191999"/>
              <a:gd name="connsiteY158" fmla="*/ 2009574 h 2083506"/>
              <a:gd name="connsiteX159" fmla="*/ 4452333 w 12191999"/>
              <a:gd name="connsiteY159" fmla="*/ 2004964 h 2083506"/>
              <a:gd name="connsiteX160" fmla="*/ 4420644 w 12191999"/>
              <a:gd name="connsiteY160" fmla="*/ 2001021 h 2083506"/>
              <a:gd name="connsiteX161" fmla="*/ 4364856 w 12191999"/>
              <a:gd name="connsiteY161" fmla="*/ 1987267 h 2083506"/>
              <a:gd name="connsiteX162" fmla="*/ 4332062 w 12191999"/>
              <a:gd name="connsiteY162" fmla="*/ 1980703 h 2083506"/>
              <a:gd name="connsiteX163" fmla="*/ 4309876 w 12191999"/>
              <a:gd name="connsiteY163" fmla="*/ 1974653 h 2083506"/>
              <a:gd name="connsiteX164" fmla="*/ 4244391 w 12191999"/>
              <a:gd name="connsiteY164" fmla="*/ 1966109 h 2083506"/>
              <a:gd name="connsiteX165" fmla="*/ 4132071 w 12191999"/>
              <a:gd name="connsiteY165" fmla="*/ 1954813 h 2083506"/>
              <a:gd name="connsiteX166" fmla="*/ 4109069 w 12191999"/>
              <a:gd name="connsiteY166" fmla="*/ 1951778 h 2083506"/>
              <a:gd name="connsiteX167" fmla="*/ 4092908 w 12191999"/>
              <a:gd name="connsiteY167" fmla="*/ 1946662 h 2083506"/>
              <a:gd name="connsiteX168" fmla="*/ 4092306 w 12191999"/>
              <a:gd name="connsiteY168" fmla="*/ 1943291 h 2083506"/>
              <a:gd name="connsiteX169" fmla="*/ 4080234 w 12191999"/>
              <a:gd name="connsiteY169" fmla="*/ 1941219 h 2083506"/>
              <a:gd name="connsiteX170" fmla="*/ 4077778 w 12191999"/>
              <a:gd name="connsiteY170" fmla="*/ 1940145 h 2083506"/>
              <a:gd name="connsiteX171" fmla="*/ 4062936 w 12191999"/>
              <a:gd name="connsiteY171" fmla="*/ 1934506 h 2083506"/>
              <a:gd name="connsiteX172" fmla="*/ 4012506 w 12191999"/>
              <a:gd name="connsiteY172" fmla="*/ 1935475 h 2083506"/>
              <a:gd name="connsiteX173" fmla="*/ 3965880 w 12191999"/>
              <a:gd name="connsiteY173" fmla="*/ 1925968 h 2083506"/>
              <a:gd name="connsiteX174" fmla="*/ 3765338 w 12191999"/>
              <a:gd name="connsiteY174" fmla="*/ 1906649 h 2083506"/>
              <a:gd name="connsiteX175" fmla="*/ 3749493 w 12191999"/>
              <a:gd name="connsiteY175" fmla="*/ 1893071 h 2083506"/>
              <a:gd name="connsiteX176" fmla="*/ 3672704 w 12191999"/>
              <a:gd name="connsiteY176" fmla="*/ 1881383 h 2083506"/>
              <a:gd name="connsiteX177" fmla="*/ 3530082 w 12191999"/>
              <a:gd name="connsiteY177" fmla="*/ 1883187 h 2083506"/>
              <a:gd name="connsiteX178" fmla="*/ 3387664 w 12191999"/>
              <a:gd name="connsiteY178" fmla="*/ 1862579 h 2083506"/>
              <a:gd name="connsiteX179" fmla="*/ 3371681 w 12191999"/>
              <a:gd name="connsiteY179" fmla="*/ 1865293 h 2083506"/>
              <a:gd name="connsiteX180" fmla="*/ 3355305 w 12191999"/>
              <a:gd name="connsiteY180" fmla="*/ 1865842 h 2083506"/>
              <a:gd name="connsiteX181" fmla="*/ 3353790 w 12191999"/>
              <a:gd name="connsiteY181" fmla="*/ 1865158 h 2083506"/>
              <a:gd name="connsiteX182" fmla="*/ 3336210 w 12191999"/>
              <a:gd name="connsiteY182" fmla="*/ 1863564 h 2083506"/>
              <a:gd name="connsiteX183" fmla="*/ 3331381 w 12191999"/>
              <a:gd name="connsiteY183" fmla="*/ 1864716 h 2083506"/>
              <a:gd name="connsiteX184" fmla="*/ 3319012 w 12191999"/>
              <a:gd name="connsiteY184" fmla="*/ 1864093 h 2083506"/>
              <a:gd name="connsiteX185" fmla="*/ 3293818 w 12191999"/>
              <a:gd name="connsiteY185" fmla="*/ 1864135 h 2083506"/>
              <a:gd name="connsiteX186" fmla="*/ 3289881 w 12191999"/>
              <a:gd name="connsiteY186" fmla="*/ 1862954 h 2083506"/>
              <a:gd name="connsiteX187" fmla="*/ 3253090 w 12191999"/>
              <a:gd name="connsiteY187" fmla="*/ 1861164 h 2083506"/>
              <a:gd name="connsiteX188" fmla="*/ 3252949 w 12191999"/>
              <a:gd name="connsiteY188" fmla="*/ 1860574 h 2083506"/>
              <a:gd name="connsiteX189" fmla="*/ 3244187 w 12191999"/>
              <a:gd name="connsiteY189" fmla="*/ 1857604 h 2083506"/>
              <a:gd name="connsiteX190" fmla="*/ 3246570 w 12191999"/>
              <a:gd name="connsiteY190" fmla="*/ 1852946 h 2083506"/>
              <a:gd name="connsiteX191" fmla="*/ 3237810 w 12191999"/>
              <a:gd name="connsiteY191" fmla="*/ 1853064 h 2083506"/>
              <a:gd name="connsiteX192" fmla="*/ 3230822 w 12191999"/>
              <a:gd name="connsiteY192" fmla="*/ 1855474 h 2083506"/>
              <a:gd name="connsiteX193" fmla="*/ 3136549 w 12191999"/>
              <a:gd name="connsiteY193" fmla="*/ 1874037 h 2083506"/>
              <a:gd name="connsiteX194" fmla="*/ 2845754 w 12191999"/>
              <a:gd name="connsiteY194" fmla="*/ 1910932 h 2083506"/>
              <a:gd name="connsiteX195" fmla="*/ 2786878 w 12191999"/>
              <a:gd name="connsiteY195" fmla="*/ 1917162 h 2083506"/>
              <a:gd name="connsiteX196" fmla="*/ 2725298 w 12191999"/>
              <a:gd name="connsiteY196" fmla="*/ 1912340 h 2083506"/>
              <a:gd name="connsiteX197" fmla="*/ 2697754 w 12191999"/>
              <a:gd name="connsiteY197" fmla="*/ 1914863 h 2083506"/>
              <a:gd name="connsiteX198" fmla="*/ 2568063 w 12191999"/>
              <a:gd name="connsiteY198" fmla="*/ 1936283 h 2083506"/>
              <a:gd name="connsiteX199" fmla="*/ 2489784 w 12191999"/>
              <a:gd name="connsiteY199" fmla="*/ 1943720 h 2083506"/>
              <a:gd name="connsiteX200" fmla="*/ 2458978 w 12191999"/>
              <a:gd name="connsiteY200" fmla="*/ 1938095 h 2083506"/>
              <a:gd name="connsiteX201" fmla="*/ 2318712 w 12191999"/>
              <a:gd name="connsiteY201" fmla="*/ 1934474 h 2083506"/>
              <a:gd name="connsiteX202" fmla="*/ 2268709 w 12191999"/>
              <a:gd name="connsiteY202" fmla="*/ 1940521 h 2083506"/>
              <a:gd name="connsiteX203" fmla="*/ 2264080 w 12191999"/>
              <a:gd name="connsiteY203" fmla="*/ 1941232 h 2083506"/>
              <a:gd name="connsiteX204" fmla="*/ 2254684 w 12191999"/>
              <a:gd name="connsiteY204" fmla="*/ 1943524 h 2083506"/>
              <a:gd name="connsiteX205" fmla="*/ 2252523 w 12191999"/>
              <a:gd name="connsiteY205" fmla="*/ 1943004 h 2083506"/>
              <a:gd name="connsiteX206" fmla="*/ 2173350 w 12191999"/>
              <a:gd name="connsiteY206" fmla="*/ 1929202 h 2083506"/>
              <a:gd name="connsiteX207" fmla="*/ 2155266 w 12191999"/>
              <a:gd name="connsiteY207" fmla="*/ 1920267 h 2083506"/>
              <a:gd name="connsiteX208" fmla="*/ 2091013 w 12191999"/>
              <a:gd name="connsiteY208" fmla="*/ 1914631 h 2083506"/>
              <a:gd name="connsiteX209" fmla="*/ 2030712 w 12191999"/>
              <a:gd name="connsiteY209" fmla="*/ 1897690 h 2083506"/>
              <a:gd name="connsiteX210" fmla="*/ 1908838 w 12191999"/>
              <a:gd name="connsiteY210" fmla="*/ 1892222 h 2083506"/>
              <a:gd name="connsiteX211" fmla="*/ 1877796 w 12191999"/>
              <a:gd name="connsiteY211" fmla="*/ 1883887 h 2083506"/>
              <a:gd name="connsiteX212" fmla="*/ 1875824 w 12191999"/>
              <a:gd name="connsiteY212" fmla="*/ 1879265 h 2083506"/>
              <a:gd name="connsiteX213" fmla="*/ 1823048 w 12191999"/>
              <a:gd name="connsiteY213" fmla="*/ 1881064 h 2083506"/>
              <a:gd name="connsiteX214" fmla="*/ 1765736 w 12191999"/>
              <a:gd name="connsiteY214" fmla="*/ 1856578 h 2083506"/>
              <a:gd name="connsiteX215" fmla="*/ 1725669 w 12191999"/>
              <a:gd name="connsiteY215" fmla="*/ 1833744 h 2083506"/>
              <a:gd name="connsiteX216" fmla="*/ 1725216 w 12191999"/>
              <a:gd name="connsiteY216" fmla="*/ 1829447 h 2083506"/>
              <a:gd name="connsiteX217" fmla="*/ 1721485 w 12191999"/>
              <a:gd name="connsiteY217" fmla="*/ 1828960 h 2083506"/>
              <a:gd name="connsiteX218" fmla="*/ 1717786 w 12191999"/>
              <a:gd name="connsiteY218" fmla="*/ 1832224 h 2083506"/>
              <a:gd name="connsiteX219" fmla="*/ 1689907 w 12191999"/>
              <a:gd name="connsiteY219" fmla="*/ 1825425 h 2083506"/>
              <a:gd name="connsiteX220" fmla="*/ 1688093 w 12191999"/>
              <a:gd name="connsiteY220" fmla="*/ 1817391 h 2083506"/>
              <a:gd name="connsiteX221" fmla="*/ 1496789 w 12191999"/>
              <a:gd name="connsiteY221" fmla="*/ 1805297 h 2083506"/>
              <a:gd name="connsiteX222" fmla="*/ 1392839 w 12191999"/>
              <a:gd name="connsiteY222" fmla="*/ 1758649 h 2083506"/>
              <a:gd name="connsiteX223" fmla="*/ 1360872 w 12191999"/>
              <a:gd name="connsiteY223" fmla="*/ 1752441 h 2083506"/>
              <a:gd name="connsiteX224" fmla="*/ 1313885 w 12191999"/>
              <a:gd name="connsiteY224" fmla="*/ 1731785 h 2083506"/>
              <a:gd name="connsiteX225" fmla="*/ 1247665 w 12191999"/>
              <a:gd name="connsiteY225" fmla="*/ 1727765 h 2083506"/>
              <a:gd name="connsiteX226" fmla="*/ 1196850 w 12191999"/>
              <a:gd name="connsiteY226" fmla="*/ 1729622 h 2083506"/>
              <a:gd name="connsiteX227" fmla="*/ 1168728 w 12191999"/>
              <a:gd name="connsiteY227" fmla="*/ 1728550 h 2083506"/>
              <a:gd name="connsiteX228" fmla="*/ 1096918 w 12191999"/>
              <a:gd name="connsiteY228" fmla="*/ 1721485 h 2083506"/>
              <a:gd name="connsiteX229" fmla="*/ 1094082 w 12191999"/>
              <a:gd name="connsiteY229" fmla="*/ 1720113 h 2083506"/>
              <a:gd name="connsiteX230" fmla="*/ 1040782 w 12191999"/>
              <a:gd name="connsiteY230" fmla="*/ 1721762 h 2083506"/>
              <a:gd name="connsiteX231" fmla="*/ 955980 w 12191999"/>
              <a:gd name="connsiteY231" fmla="*/ 1719289 h 2083506"/>
              <a:gd name="connsiteX232" fmla="*/ 926108 w 12191999"/>
              <a:gd name="connsiteY232" fmla="*/ 1715917 h 2083506"/>
              <a:gd name="connsiteX233" fmla="*/ 876049 w 12191999"/>
              <a:gd name="connsiteY233" fmla="*/ 1710422 h 2083506"/>
              <a:gd name="connsiteX234" fmla="*/ 839194 w 12191999"/>
              <a:gd name="connsiteY234" fmla="*/ 1700176 h 2083506"/>
              <a:gd name="connsiteX235" fmla="*/ 797112 w 12191999"/>
              <a:gd name="connsiteY235" fmla="*/ 1698014 h 2083506"/>
              <a:gd name="connsiteX236" fmla="*/ 786610 w 12191999"/>
              <a:gd name="connsiteY236" fmla="*/ 1705455 h 2083506"/>
              <a:gd name="connsiteX237" fmla="*/ 741833 w 12191999"/>
              <a:gd name="connsiteY237" fmla="*/ 1700566 h 2083506"/>
              <a:gd name="connsiteX238" fmla="*/ 673985 w 12191999"/>
              <a:gd name="connsiteY238" fmla="*/ 1692278 h 2083506"/>
              <a:gd name="connsiteX239" fmla="*/ 634665 w 12191999"/>
              <a:gd name="connsiteY239" fmla="*/ 1689550 h 2083506"/>
              <a:gd name="connsiteX240" fmla="*/ 527471 w 12191999"/>
              <a:gd name="connsiteY240" fmla="*/ 1679869 h 2083506"/>
              <a:gd name="connsiteX241" fmla="*/ 420260 w 12191999"/>
              <a:gd name="connsiteY241" fmla="*/ 1668475 h 2083506"/>
              <a:gd name="connsiteX242" fmla="*/ 357630 w 12191999"/>
              <a:gd name="connsiteY242" fmla="*/ 1652142 h 2083506"/>
              <a:gd name="connsiteX243" fmla="*/ 269407 w 12191999"/>
              <a:gd name="connsiteY243" fmla="*/ 1643812 h 2083506"/>
              <a:gd name="connsiteX244" fmla="*/ 254769 w 12191999"/>
              <a:gd name="connsiteY244" fmla="*/ 1641013 h 2083506"/>
              <a:gd name="connsiteX245" fmla="*/ 150763 w 12191999"/>
              <a:gd name="connsiteY245" fmla="*/ 1628143 h 2083506"/>
              <a:gd name="connsiteX246" fmla="*/ 29133 w 12191999"/>
              <a:gd name="connsiteY246" fmla="*/ 1626172 h 2083506"/>
              <a:gd name="connsiteX247" fmla="*/ 0 w 12191999"/>
              <a:gd name="connsiteY247" fmla="*/ 1619589 h 2083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</a:cxnLst>
            <a:rect l="l" t="t" r="r" b="b"/>
            <a:pathLst>
              <a:path w="12191999" h="2083506">
                <a:moveTo>
                  <a:pt x="0" y="0"/>
                </a:moveTo>
                <a:lnTo>
                  <a:pt x="9429748" y="0"/>
                </a:lnTo>
                <a:lnTo>
                  <a:pt x="9429748" y="1"/>
                </a:lnTo>
                <a:lnTo>
                  <a:pt x="12191999" y="1"/>
                </a:lnTo>
                <a:lnTo>
                  <a:pt x="12191999" y="1164372"/>
                </a:lnTo>
                <a:lnTo>
                  <a:pt x="12147852" y="1163783"/>
                </a:lnTo>
                <a:cubicBezTo>
                  <a:pt x="12063101" y="1189107"/>
                  <a:pt x="12045020" y="1156925"/>
                  <a:pt x="11993604" y="1153496"/>
                </a:cubicBezTo>
                <a:cubicBezTo>
                  <a:pt x="11954216" y="1165241"/>
                  <a:pt x="11911195" y="1167350"/>
                  <a:pt x="11865319" y="1176624"/>
                </a:cubicBezTo>
                <a:cubicBezTo>
                  <a:pt x="11822513" y="1184682"/>
                  <a:pt x="11766915" y="1201558"/>
                  <a:pt x="11718353" y="1209136"/>
                </a:cubicBezTo>
                <a:cubicBezTo>
                  <a:pt x="11675379" y="1217463"/>
                  <a:pt x="11638007" y="1216639"/>
                  <a:pt x="11609067" y="1218512"/>
                </a:cubicBezTo>
                <a:cubicBezTo>
                  <a:pt x="11597582" y="1221322"/>
                  <a:pt x="11554280" y="1243577"/>
                  <a:pt x="11545958" y="1240430"/>
                </a:cubicBezTo>
                <a:lnTo>
                  <a:pt x="11445770" y="1225780"/>
                </a:lnTo>
                <a:cubicBezTo>
                  <a:pt x="11425543" y="1230782"/>
                  <a:pt x="11413740" y="1222096"/>
                  <a:pt x="11398842" y="1227250"/>
                </a:cubicBezTo>
                <a:cubicBezTo>
                  <a:pt x="11367060" y="1233093"/>
                  <a:pt x="11269285" y="1263712"/>
                  <a:pt x="11240093" y="1266797"/>
                </a:cubicBezTo>
                <a:cubicBezTo>
                  <a:pt x="11197297" y="1273685"/>
                  <a:pt x="11181311" y="1272682"/>
                  <a:pt x="11141364" y="1288059"/>
                </a:cubicBezTo>
                <a:cubicBezTo>
                  <a:pt x="11099891" y="1305386"/>
                  <a:pt x="11051533" y="1319157"/>
                  <a:pt x="11015396" y="1353104"/>
                </a:cubicBezTo>
                <a:cubicBezTo>
                  <a:pt x="11009424" y="1362217"/>
                  <a:pt x="10992328" y="1361966"/>
                  <a:pt x="10973905" y="1365109"/>
                </a:cubicBezTo>
                <a:cubicBezTo>
                  <a:pt x="10955482" y="1368254"/>
                  <a:pt x="10907369" y="1372817"/>
                  <a:pt x="10904858" y="1371966"/>
                </a:cubicBezTo>
                <a:cubicBezTo>
                  <a:pt x="10880521" y="1379494"/>
                  <a:pt x="10873670" y="1399734"/>
                  <a:pt x="10827883" y="1410270"/>
                </a:cubicBezTo>
                <a:cubicBezTo>
                  <a:pt x="10790248" y="1415655"/>
                  <a:pt x="10724899" y="1420726"/>
                  <a:pt x="10690996" y="1426394"/>
                </a:cubicBezTo>
                <a:cubicBezTo>
                  <a:pt x="10676463" y="1423331"/>
                  <a:pt x="10634514" y="1436908"/>
                  <a:pt x="10624461" y="1444283"/>
                </a:cubicBezTo>
                <a:cubicBezTo>
                  <a:pt x="10601952" y="1468442"/>
                  <a:pt x="10536224" y="1460228"/>
                  <a:pt x="10517208" y="1478947"/>
                </a:cubicBezTo>
                <a:cubicBezTo>
                  <a:pt x="10509508" y="1482271"/>
                  <a:pt x="10505833" y="1468818"/>
                  <a:pt x="10497937" y="1469831"/>
                </a:cubicBezTo>
                <a:lnTo>
                  <a:pt x="10471201" y="1486037"/>
                </a:lnTo>
                <a:lnTo>
                  <a:pt x="10448263" y="1478223"/>
                </a:lnTo>
                <a:lnTo>
                  <a:pt x="10388089" y="1507175"/>
                </a:lnTo>
                <a:cubicBezTo>
                  <a:pt x="10350285" y="1513081"/>
                  <a:pt x="10383281" y="1526586"/>
                  <a:pt x="10333720" y="1515848"/>
                </a:cubicBezTo>
                <a:cubicBezTo>
                  <a:pt x="10286428" y="1526223"/>
                  <a:pt x="10174884" y="1550019"/>
                  <a:pt x="10104338" y="1569424"/>
                </a:cubicBezTo>
                <a:cubicBezTo>
                  <a:pt x="10066963" y="1581564"/>
                  <a:pt x="9967395" y="1605712"/>
                  <a:pt x="9910445" y="1632275"/>
                </a:cubicBezTo>
                <a:cubicBezTo>
                  <a:pt x="9856131" y="1644130"/>
                  <a:pt x="9831118" y="1689967"/>
                  <a:pt x="9770872" y="1688088"/>
                </a:cubicBezTo>
                <a:cubicBezTo>
                  <a:pt x="9769882" y="1691843"/>
                  <a:pt x="9737016" y="1697044"/>
                  <a:pt x="9733849" y="1700034"/>
                </a:cubicBezTo>
                <a:lnTo>
                  <a:pt x="9703714" y="1730093"/>
                </a:lnTo>
                <a:lnTo>
                  <a:pt x="9698351" y="1730377"/>
                </a:lnTo>
                <a:lnTo>
                  <a:pt x="9632895" y="1736363"/>
                </a:lnTo>
                <a:lnTo>
                  <a:pt x="9569107" y="1741010"/>
                </a:lnTo>
                <a:cubicBezTo>
                  <a:pt x="9558961" y="1745882"/>
                  <a:pt x="9548028" y="1750646"/>
                  <a:pt x="9536451" y="1755120"/>
                </a:cubicBezTo>
                <a:lnTo>
                  <a:pt x="9529385" y="1757515"/>
                </a:lnTo>
                <a:lnTo>
                  <a:pt x="9498527" y="1753117"/>
                </a:lnTo>
                <a:lnTo>
                  <a:pt x="9436642" y="1755478"/>
                </a:lnTo>
                <a:lnTo>
                  <a:pt x="9429748" y="1756317"/>
                </a:lnTo>
                <a:lnTo>
                  <a:pt x="9429748" y="1768745"/>
                </a:lnTo>
                <a:lnTo>
                  <a:pt x="9425802" y="1769273"/>
                </a:lnTo>
                <a:cubicBezTo>
                  <a:pt x="9390751" y="1773262"/>
                  <a:pt x="9371406" y="1773457"/>
                  <a:pt x="9349763" y="1776107"/>
                </a:cubicBezTo>
                <a:cubicBezTo>
                  <a:pt x="9314721" y="1782260"/>
                  <a:pt x="9277650" y="1796217"/>
                  <a:pt x="9256503" y="1800699"/>
                </a:cubicBezTo>
                <a:lnTo>
                  <a:pt x="9222873" y="1803003"/>
                </a:lnTo>
                <a:lnTo>
                  <a:pt x="9224095" y="1807355"/>
                </a:lnTo>
                <a:lnTo>
                  <a:pt x="9211603" y="1807675"/>
                </a:lnTo>
                <a:lnTo>
                  <a:pt x="9183719" y="1807781"/>
                </a:lnTo>
                <a:cubicBezTo>
                  <a:pt x="9166319" y="1808439"/>
                  <a:pt x="9117935" y="1807396"/>
                  <a:pt x="9100221" y="1808989"/>
                </a:cubicBezTo>
                <a:cubicBezTo>
                  <a:pt x="9095111" y="1813630"/>
                  <a:pt x="9087224" y="1816160"/>
                  <a:pt x="9077439" y="1817333"/>
                </a:cubicBezTo>
                <a:lnTo>
                  <a:pt x="9055889" y="1817464"/>
                </a:lnTo>
                <a:lnTo>
                  <a:pt x="8930912" y="1828648"/>
                </a:lnTo>
                <a:lnTo>
                  <a:pt x="8913729" y="1829483"/>
                </a:lnTo>
                <a:lnTo>
                  <a:pt x="8904423" y="1833234"/>
                </a:lnTo>
                <a:cubicBezTo>
                  <a:pt x="8897319" y="1833982"/>
                  <a:pt x="8876911" y="1833498"/>
                  <a:pt x="8871099" y="1833979"/>
                </a:cubicBezTo>
                <a:lnTo>
                  <a:pt x="8869557" y="1836113"/>
                </a:lnTo>
                <a:cubicBezTo>
                  <a:pt x="8851043" y="1839524"/>
                  <a:pt x="8781405" y="1850882"/>
                  <a:pt x="8760021" y="1854442"/>
                </a:cubicBezTo>
                <a:cubicBezTo>
                  <a:pt x="8755749" y="1851161"/>
                  <a:pt x="8746183" y="1856343"/>
                  <a:pt x="8741254" y="1857469"/>
                </a:cubicBezTo>
                <a:cubicBezTo>
                  <a:pt x="8740491" y="1855259"/>
                  <a:pt x="8728559" y="1854585"/>
                  <a:pt x="8725039" y="1856552"/>
                </a:cubicBezTo>
                <a:cubicBezTo>
                  <a:pt x="8641157" y="1867333"/>
                  <a:pt x="8683145" y="1845054"/>
                  <a:pt x="8635265" y="1859168"/>
                </a:cubicBezTo>
                <a:cubicBezTo>
                  <a:pt x="8626795" y="1860103"/>
                  <a:pt x="8619931" y="1859212"/>
                  <a:pt x="8613911" y="1857561"/>
                </a:cubicBezTo>
                <a:lnTo>
                  <a:pt x="8604931" y="1854170"/>
                </a:lnTo>
                <a:lnTo>
                  <a:pt x="8570171" y="1860579"/>
                </a:lnTo>
                <a:cubicBezTo>
                  <a:pt x="8553049" y="1862813"/>
                  <a:pt x="8535028" y="1864294"/>
                  <a:pt x="8516537" y="1864971"/>
                </a:cubicBezTo>
                <a:cubicBezTo>
                  <a:pt x="8512388" y="1860455"/>
                  <a:pt x="8497874" y="1866870"/>
                  <a:pt x="8491046" y="1868141"/>
                </a:cubicBezTo>
                <a:cubicBezTo>
                  <a:pt x="8490975" y="1865191"/>
                  <a:pt x="8475847" y="1863778"/>
                  <a:pt x="8470478" y="1866216"/>
                </a:cubicBezTo>
                <a:cubicBezTo>
                  <a:pt x="8357654" y="1876758"/>
                  <a:pt x="8421139" y="1849210"/>
                  <a:pt x="8353433" y="1865729"/>
                </a:cubicBezTo>
                <a:lnTo>
                  <a:pt x="8347675" y="1865075"/>
                </a:lnTo>
                <a:lnTo>
                  <a:pt x="8343939" y="1865677"/>
                </a:lnTo>
                <a:cubicBezTo>
                  <a:pt x="8309852" y="1870841"/>
                  <a:pt x="8272587" y="1875809"/>
                  <a:pt x="8221566" y="1881148"/>
                </a:cubicBezTo>
                <a:cubicBezTo>
                  <a:pt x="8158043" y="1892960"/>
                  <a:pt x="8095547" y="1914042"/>
                  <a:pt x="8066095" y="1919902"/>
                </a:cubicBezTo>
                <a:cubicBezTo>
                  <a:pt x="8058949" y="1919234"/>
                  <a:pt x="8051921" y="1917862"/>
                  <a:pt x="8044849" y="1916308"/>
                </a:cubicBezTo>
                <a:lnTo>
                  <a:pt x="8041142" y="1915506"/>
                </a:lnTo>
                <a:lnTo>
                  <a:pt x="8022159" y="1911521"/>
                </a:lnTo>
                <a:lnTo>
                  <a:pt x="7944932" y="1917265"/>
                </a:lnTo>
                <a:lnTo>
                  <a:pt x="7879011" y="1928570"/>
                </a:lnTo>
                <a:lnTo>
                  <a:pt x="7865529" y="1934399"/>
                </a:lnTo>
                <a:lnTo>
                  <a:pt x="7774801" y="1947969"/>
                </a:lnTo>
                <a:lnTo>
                  <a:pt x="7748398" y="1955982"/>
                </a:lnTo>
                <a:lnTo>
                  <a:pt x="7740684" y="1955717"/>
                </a:lnTo>
                <a:cubicBezTo>
                  <a:pt x="7728362" y="1958584"/>
                  <a:pt x="7714099" y="1968442"/>
                  <a:pt x="7712976" y="1960442"/>
                </a:cubicBezTo>
                <a:lnTo>
                  <a:pt x="7699956" y="1966104"/>
                </a:lnTo>
                <a:lnTo>
                  <a:pt x="7684158" y="1962927"/>
                </a:lnTo>
                <a:cubicBezTo>
                  <a:pt x="7674684" y="1962643"/>
                  <a:pt x="7652105" y="1963177"/>
                  <a:pt x="7643109" y="1964400"/>
                </a:cubicBezTo>
                <a:lnTo>
                  <a:pt x="7630180" y="1970266"/>
                </a:lnTo>
                <a:lnTo>
                  <a:pt x="7609131" y="1971774"/>
                </a:lnTo>
                <a:cubicBezTo>
                  <a:pt x="7596694" y="1971644"/>
                  <a:pt x="7570258" y="1969757"/>
                  <a:pt x="7555555" y="1969491"/>
                </a:cubicBezTo>
                <a:cubicBezTo>
                  <a:pt x="7541460" y="1966540"/>
                  <a:pt x="7530571" y="1964848"/>
                  <a:pt x="7520919" y="1970177"/>
                </a:cubicBezTo>
                <a:cubicBezTo>
                  <a:pt x="7500295" y="1966884"/>
                  <a:pt x="7480780" y="1949401"/>
                  <a:pt x="7456258" y="1960468"/>
                </a:cubicBezTo>
                <a:cubicBezTo>
                  <a:pt x="7434946" y="1957506"/>
                  <a:pt x="7435772" y="1952500"/>
                  <a:pt x="7393047" y="1952408"/>
                </a:cubicBezTo>
                <a:cubicBezTo>
                  <a:pt x="7356520" y="1952860"/>
                  <a:pt x="7236307" y="1958626"/>
                  <a:pt x="7199912" y="1959913"/>
                </a:cubicBezTo>
                <a:cubicBezTo>
                  <a:pt x="7176501" y="1959942"/>
                  <a:pt x="7160098" y="1958343"/>
                  <a:pt x="7146774" y="1956641"/>
                </a:cubicBezTo>
                <a:lnTo>
                  <a:pt x="7122244" y="1953891"/>
                </a:lnTo>
                <a:lnTo>
                  <a:pt x="7032241" y="1962723"/>
                </a:lnTo>
                <a:cubicBezTo>
                  <a:pt x="6997214" y="1965198"/>
                  <a:pt x="6963725" y="1968396"/>
                  <a:pt x="6941492" y="1976868"/>
                </a:cubicBezTo>
                <a:cubicBezTo>
                  <a:pt x="6947015" y="1970398"/>
                  <a:pt x="6923088" y="1965379"/>
                  <a:pt x="6906514" y="1968589"/>
                </a:cubicBezTo>
                <a:cubicBezTo>
                  <a:pt x="6925890" y="1943204"/>
                  <a:pt x="6840983" y="1991464"/>
                  <a:pt x="6826395" y="1974141"/>
                </a:cubicBezTo>
                <a:cubicBezTo>
                  <a:pt x="6825676" y="1990223"/>
                  <a:pt x="6751393" y="2017492"/>
                  <a:pt x="6716431" y="2004297"/>
                </a:cubicBezTo>
                <a:cubicBezTo>
                  <a:pt x="6663167" y="2007518"/>
                  <a:pt x="6625450" y="2020811"/>
                  <a:pt x="6569607" y="2015496"/>
                </a:cubicBezTo>
                <a:cubicBezTo>
                  <a:pt x="6567874" y="2017648"/>
                  <a:pt x="6565034" y="2019449"/>
                  <a:pt x="6561430" y="2020996"/>
                </a:cubicBezTo>
                <a:lnTo>
                  <a:pt x="6549371" y="2024747"/>
                </a:lnTo>
                <a:lnTo>
                  <a:pt x="6547040" y="2024474"/>
                </a:lnTo>
                <a:cubicBezTo>
                  <a:pt x="6537882" y="2024425"/>
                  <a:pt x="6533193" y="2025332"/>
                  <a:pt x="6530482" y="2026659"/>
                </a:cubicBezTo>
                <a:lnTo>
                  <a:pt x="6528565" y="2028600"/>
                </a:lnTo>
                <a:lnTo>
                  <a:pt x="6517741" y="2030558"/>
                </a:lnTo>
                <a:lnTo>
                  <a:pt x="6497855" y="2035650"/>
                </a:lnTo>
                <a:lnTo>
                  <a:pt x="6492785" y="2035444"/>
                </a:lnTo>
                <a:lnTo>
                  <a:pt x="6460692" y="2041321"/>
                </a:lnTo>
                <a:lnTo>
                  <a:pt x="6459609" y="2040851"/>
                </a:lnTo>
                <a:cubicBezTo>
                  <a:pt x="6456451" y="2039933"/>
                  <a:pt x="6452734" y="2039508"/>
                  <a:pt x="6447765" y="2040102"/>
                </a:cubicBezTo>
                <a:cubicBezTo>
                  <a:pt x="6446007" y="2031126"/>
                  <a:pt x="6441093" y="2037380"/>
                  <a:pt x="6426590" y="2039928"/>
                </a:cubicBezTo>
                <a:cubicBezTo>
                  <a:pt x="6423606" y="2033241"/>
                  <a:pt x="6413230" y="2032925"/>
                  <a:pt x="6401693" y="2033537"/>
                </a:cubicBezTo>
                <a:lnTo>
                  <a:pt x="6387141" y="2033161"/>
                </a:lnTo>
                <a:lnTo>
                  <a:pt x="6357846" y="2036782"/>
                </a:lnTo>
                <a:lnTo>
                  <a:pt x="6342914" y="2037585"/>
                </a:lnTo>
                <a:lnTo>
                  <a:pt x="6336300" y="2038781"/>
                </a:lnTo>
                <a:lnTo>
                  <a:pt x="6317178" y="2038968"/>
                </a:lnTo>
                <a:lnTo>
                  <a:pt x="6161427" y="2047338"/>
                </a:lnTo>
                <a:cubicBezTo>
                  <a:pt x="6147824" y="2057658"/>
                  <a:pt x="6118908" y="2077615"/>
                  <a:pt x="6097339" y="2082438"/>
                </a:cubicBezTo>
                <a:cubicBezTo>
                  <a:pt x="6090149" y="2084046"/>
                  <a:pt x="6083776" y="2083972"/>
                  <a:pt x="6079059" y="2081299"/>
                </a:cubicBezTo>
                <a:cubicBezTo>
                  <a:pt x="6063900" y="2082334"/>
                  <a:pt x="6011621" y="2084537"/>
                  <a:pt x="5998439" y="2070958"/>
                </a:cubicBezTo>
                <a:cubicBezTo>
                  <a:pt x="5976443" y="2071759"/>
                  <a:pt x="5925514" y="2069780"/>
                  <a:pt x="5904290" y="2070255"/>
                </a:cubicBezTo>
                <a:cubicBezTo>
                  <a:pt x="5871515" y="2066244"/>
                  <a:pt x="5843986" y="2088249"/>
                  <a:pt x="5814867" y="2079032"/>
                </a:cubicBezTo>
                <a:cubicBezTo>
                  <a:pt x="5792003" y="2070559"/>
                  <a:pt x="5750009" y="2076273"/>
                  <a:pt x="5725743" y="2070558"/>
                </a:cubicBezTo>
                <a:cubicBezTo>
                  <a:pt x="5716432" y="2058355"/>
                  <a:pt x="5667424" y="2047322"/>
                  <a:pt x="5650546" y="2052412"/>
                </a:cubicBezTo>
                <a:cubicBezTo>
                  <a:pt x="5614627" y="2046084"/>
                  <a:pt x="5608108" y="2028306"/>
                  <a:pt x="5581284" y="2023175"/>
                </a:cubicBezTo>
                <a:lnTo>
                  <a:pt x="5572593" y="2018391"/>
                </a:lnTo>
                <a:lnTo>
                  <a:pt x="5548580" y="2016951"/>
                </a:lnTo>
                <a:cubicBezTo>
                  <a:pt x="5523726" y="2017783"/>
                  <a:pt x="5498337" y="2019663"/>
                  <a:pt x="5471173" y="2018786"/>
                </a:cubicBezTo>
                <a:cubicBezTo>
                  <a:pt x="5447687" y="2003020"/>
                  <a:pt x="5353807" y="2022324"/>
                  <a:pt x="5340320" y="2037611"/>
                </a:cubicBezTo>
                <a:cubicBezTo>
                  <a:pt x="5340015" y="2024215"/>
                  <a:pt x="5271937" y="2042455"/>
                  <a:pt x="5254376" y="2042928"/>
                </a:cubicBezTo>
                <a:cubicBezTo>
                  <a:pt x="5248522" y="2043086"/>
                  <a:pt x="5248281" y="2041270"/>
                  <a:pt x="5258035" y="2035649"/>
                </a:cubicBezTo>
                <a:cubicBezTo>
                  <a:pt x="5239374" y="2037214"/>
                  <a:pt x="5220112" y="2030252"/>
                  <a:pt x="5230622" y="2024576"/>
                </a:cubicBezTo>
                <a:cubicBezTo>
                  <a:pt x="5173932" y="2036724"/>
                  <a:pt x="5090262" y="2024645"/>
                  <a:pt x="5026203" y="2030162"/>
                </a:cubicBezTo>
                <a:cubicBezTo>
                  <a:pt x="4991280" y="2016814"/>
                  <a:pt x="5010212" y="2029164"/>
                  <a:pt x="4973988" y="2026668"/>
                </a:cubicBezTo>
                <a:cubicBezTo>
                  <a:pt x="4983896" y="2038955"/>
                  <a:pt x="4930012" y="2019774"/>
                  <a:pt x="4928030" y="2033642"/>
                </a:cubicBezTo>
                <a:cubicBezTo>
                  <a:pt x="4921501" y="2032748"/>
                  <a:pt x="4915238" y="2031445"/>
                  <a:pt x="4908970" y="2030033"/>
                </a:cubicBezTo>
                <a:lnTo>
                  <a:pt x="4905679" y="2029300"/>
                </a:lnTo>
                <a:lnTo>
                  <a:pt x="4892525" y="2028768"/>
                </a:lnTo>
                <a:lnTo>
                  <a:pt x="4888818" y="2025619"/>
                </a:lnTo>
                <a:lnTo>
                  <a:pt x="4869018" y="2022668"/>
                </a:lnTo>
                <a:cubicBezTo>
                  <a:pt x="4861602" y="2022028"/>
                  <a:pt x="4853622" y="2021880"/>
                  <a:pt x="4844804" y="2022527"/>
                </a:cubicBezTo>
                <a:cubicBezTo>
                  <a:pt x="4823110" y="2028022"/>
                  <a:pt x="4789330" y="2021287"/>
                  <a:pt x="4758778" y="2021694"/>
                </a:cubicBezTo>
                <a:lnTo>
                  <a:pt x="4744748" y="2023396"/>
                </a:lnTo>
                <a:lnTo>
                  <a:pt x="4698956" y="2020558"/>
                </a:lnTo>
                <a:cubicBezTo>
                  <a:pt x="4685921" y="2020008"/>
                  <a:pt x="4672392" y="2019718"/>
                  <a:pt x="4658147" y="2019920"/>
                </a:cubicBezTo>
                <a:lnTo>
                  <a:pt x="4631706" y="2021274"/>
                </a:lnTo>
                <a:lnTo>
                  <a:pt x="4624776" y="2020152"/>
                </a:lnTo>
                <a:cubicBezTo>
                  <a:pt x="4612703" y="2020277"/>
                  <a:pt x="4596727" y="2024226"/>
                  <a:pt x="4598150" y="2019429"/>
                </a:cubicBezTo>
                <a:lnTo>
                  <a:pt x="4584588" y="2021092"/>
                </a:lnTo>
                <a:lnTo>
                  <a:pt x="4571203" y="2017263"/>
                </a:lnTo>
                <a:cubicBezTo>
                  <a:pt x="4569736" y="2016374"/>
                  <a:pt x="4568633" y="2015427"/>
                  <a:pt x="4567930" y="2014458"/>
                </a:cubicBezTo>
                <a:lnTo>
                  <a:pt x="4548984" y="2015717"/>
                </a:lnTo>
                <a:lnTo>
                  <a:pt x="4533451" y="2012976"/>
                </a:lnTo>
                <a:lnTo>
                  <a:pt x="4519910" y="2014768"/>
                </a:lnTo>
                <a:lnTo>
                  <a:pt x="4514290" y="2014364"/>
                </a:lnTo>
                <a:lnTo>
                  <a:pt x="4500320" y="2013007"/>
                </a:lnTo>
                <a:cubicBezTo>
                  <a:pt x="4493159" y="2012056"/>
                  <a:pt x="4485144" y="2010910"/>
                  <a:pt x="4476219" y="2009993"/>
                </a:cubicBezTo>
                <a:lnTo>
                  <a:pt x="4468701" y="2009574"/>
                </a:lnTo>
                <a:lnTo>
                  <a:pt x="4452333" y="2004964"/>
                </a:lnTo>
                <a:cubicBezTo>
                  <a:pt x="4440422" y="2001479"/>
                  <a:pt x="4431048" y="1999130"/>
                  <a:pt x="4420644" y="2001021"/>
                </a:cubicBezTo>
                <a:cubicBezTo>
                  <a:pt x="4402911" y="1996519"/>
                  <a:pt x="4390524" y="1983900"/>
                  <a:pt x="4364856" y="1987267"/>
                </a:cubicBezTo>
                <a:cubicBezTo>
                  <a:pt x="4372645" y="1981550"/>
                  <a:pt x="4336350" y="1986575"/>
                  <a:pt x="4332062" y="1980703"/>
                </a:cubicBezTo>
                <a:cubicBezTo>
                  <a:pt x="4330083" y="1975974"/>
                  <a:pt x="4318612" y="1976397"/>
                  <a:pt x="4309876" y="1974653"/>
                </a:cubicBezTo>
                <a:cubicBezTo>
                  <a:pt x="4303650" y="1969824"/>
                  <a:pt x="4259693" y="1965414"/>
                  <a:pt x="4244391" y="1966109"/>
                </a:cubicBezTo>
                <a:cubicBezTo>
                  <a:pt x="4201255" y="1970914"/>
                  <a:pt x="4166558" y="1951471"/>
                  <a:pt x="4132071" y="1954813"/>
                </a:cubicBezTo>
                <a:cubicBezTo>
                  <a:pt x="4123041" y="1954358"/>
                  <a:pt x="4115554" y="1953263"/>
                  <a:pt x="4109069" y="1951778"/>
                </a:cubicBezTo>
                <a:lnTo>
                  <a:pt x="4092908" y="1946662"/>
                </a:lnTo>
                <a:cubicBezTo>
                  <a:pt x="4092707" y="1945539"/>
                  <a:pt x="4092506" y="1944415"/>
                  <a:pt x="4092306" y="1943291"/>
                </a:cubicBezTo>
                <a:lnTo>
                  <a:pt x="4080234" y="1941219"/>
                </a:lnTo>
                <a:lnTo>
                  <a:pt x="4077778" y="1940145"/>
                </a:lnTo>
                <a:cubicBezTo>
                  <a:pt x="4073105" y="1938081"/>
                  <a:pt x="4068339" y="1936119"/>
                  <a:pt x="4062936" y="1934506"/>
                </a:cubicBezTo>
                <a:cubicBezTo>
                  <a:pt x="4048082" y="1947155"/>
                  <a:pt x="4014523" y="1922869"/>
                  <a:pt x="4012506" y="1935475"/>
                </a:cubicBezTo>
                <a:cubicBezTo>
                  <a:pt x="3980228" y="1928812"/>
                  <a:pt x="3986775" y="1942559"/>
                  <a:pt x="3965880" y="1925968"/>
                </a:cubicBezTo>
                <a:cubicBezTo>
                  <a:pt x="3899515" y="1923414"/>
                  <a:pt x="3830855" y="1902158"/>
                  <a:pt x="3765338" y="1906649"/>
                </a:cubicBezTo>
                <a:cubicBezTo>
                  <a:pt x="3780686" y="1902635"/>
                  <a:pt x="3768784" y="1893856"/>
                  <a:pt x="3749493" y="1893071"/>
                </a:cubicBezTo>
                <a:cubicBezTo>
                  <a:pt x="3807776" y="1876857"/>
                  <a:pt x="3656400" y="1898030"/>
                  <a:pt x="3672704" y="1881383"/>
                </a:cubicBezTo>
                <a:cubicBezTo>
                  <a:pt x="3645532" y="1893973"/>
                  <a:pt x="3537791" y="1900656"/>
                  <a:pt x="3530082" y="1883187"/>
                </a:cubicBezTo>
                <a:cubicBezTo>
                  <a:pt x="3479808" y="1875044"/>
                  <a:pt x="3426017" y="1877998"/>
                  <a:pt x="3387664" y="1862579"/>
                </a:cubicBezTo>
                <a:cubicBezTo>
                  <a:pt x="3382649" y="1863935"/>
                  <a:pt x="3377277" y="1864791"/>
                  <a:pt x="3371681" y="1865293"/>
                </a:cubicBezTo>
                <a:lnTo>
                  <a:pt x="3355305" y="1865842"/>
                </a:lnTo>
                <a:lnTo>
                  <a:pt x="3353790" y="1865158"/>
                </a:lnTo>
                <a:cubicBezTo>
                  <a:pt x="3346144" y="1863282"/>
                  <a:pt x="3340687" y="1863057"/>
                  <a:pt x="3336210" y="1863564"/>
                </a:cubicBezTo>
                <a:lnTo>
                  <a:pt x="3331381" y="1864716"/>
                </a:lnTo>
                <a:lnTo>
                  <a:pt x="3319012" y="1864093"/>
                </a:lnTo>
                <a:lnTo>
                  <a:pt x="3293818" y="1864135"/>
                </a:lnTo>
                <a:lnTo>
                  <a:pt x="3289881" y="1862954"/>
                </a:lnTo>
                <a:lnTo>
                  <a:pt x="3253090" y="1861164"/>
                </a:lnTo>
                <a:cubicBezTo>
                  <a:pt x="3253042" y="1860968"/>
                  <a:pt x="3252996" y="1860771"/>
                  <a:pt x="3252949" y="1860574"/>
                </a:cubicBezTo>
                <a:cubicBezTo>
                  <a:pt x="3251799" y="1859213"/>
                  <a:pt x="3249368" y="1858131"/>
                  <a:pt x="3244187" y="1857604"/>
                </a:cubicBezTo>
                <a:cubicBezTo>
                  <a:pt x="3250860" y="1853873"/>
                  <a:pt x="3250577" y="1852999"/>
                  <a:pt x="3246570" y="1852946"/>
                </a:cubicBezTo>
                <a:lnTo>
                  <a:pt x="3237810" y="1853064"/>
                </a:lnTo>
                <a:lnTo>
                  <a:pt x="3230822" y="1855474"/>
                </a:lnTo>
                <a:cubicBezTo>
                  <a:pt x="3206812" y="1862286"/>
                  <a:pt x="3176733" y="1868865"/>
                  <a:pt x="3136549" y="1874037"/>
                </a:cubicBezTo>
                <a:cubicBezTo>
                  <a:pt x="3081163" y="1880168"/>
                  <a:pt x="2902557" y="1900580"/>
                  <a:pt x="2845754" y="1910932"/>
                </a:cubicBezTo>
                <a:cubicBezTo>
                  <a:pt x="2860822" y="1944376"/>
                  <a:pt x="2813389" y="1905358"/>
                  <a:pt x="2786878" y="1917162"/>
                </a:cubicBezTo>
                <a:cubicBezTo>
                  <a:pt x="2766803" y="1917398"/>
                  <a:pt x="2741628" y="1915886"/>
                  <a:pt x="2725298" y="1912340"/>
                </a:cubicBezTo>
                <a:cubicBezTo>
                  <a:pt x="2716680" y="1911427"/>
                  <a:pt x="2707572" y="1911972"/>
                  <a:pt x="2697754" y="1914863"/>
                </a:cubicBezTo>
                <a:cubicBezTo>
                  <a:pt x="2667185" y="1939014"/>
                  <a:pt x="2622149" y="1926211"/>
                  <a:pt x="2568063" y="1936283"/>
                </a:cubicBezTo>
                <a:cubicBezTo>
                  <a:pt x="2552625" y="1932001"/>
                  <a:pt x="2502682" y="1953378"/>
                  <a:pt x="2489784" y="1943720"/>
                </a:cubicBezTo>
                <a:cubicBezTo>
                  <a:pt x="2478524" y="1943155"/>
                  <a:pt x="2467418" y="1949411"/>
                  <a:pt x="2458978" y="1938095"/>
                </a:cubicBezTo>
                <a:cubicBezTo>
                  <a:pt x="2417552" y="1934639"/>
                  <a:pt x="2366376" y="1931293"/>
                  <a:pt x="2318712" y="1934474"/>
                </a:cubicBezTo>
                <a:cubicBezTo>
                  <a:pt x="2296029" y="1936526"/>
                  <a:pt x="2282069" y="1938434"/>
                  <a:pt x="2268709" y="1940521"/>
                </a:cubicBezTo>
                <a:lnTo>
                  <a:pt x="2264080" y="1941232"/>
                </a:lnTo>
                <a:lnTo>
                  <a:pt x="2254684" y="1943524"/>
                </a:lnTo>
                <a:lnTo>
                  <a:pt x="2252523" y="1943004"/>
                </a:lnTo>
                <a:lnTo>
                  <a:pt x="2173350" y="1929202"/>
                </a:lnTo>
                <a:lnTo>
                  <a:pt x="2155266" y="1920267"/>
                </a:lnTo>
                <a:lnTo>
                  <a:pt x="2091013" y="1914631"/>
                </a:lnTo>
                <a:cubicBezTo>
                  <a:pt x="2033357" y="1920614"/>
                  <a:pt x="2070513" y="1905065"/>
                  <a:pt x="2030712" y="1897690"/>
                </a:cubicBezTo>
                <a:cubicBezTo>
                  <a:pt x="1994539" y="1893055"/>
                  <a:pt x="1958569" y="1883188"/>
                  <a:pt x="1908838" y="1892222"/>
                </a:cubicBezTo>
                <a:cubicBezTo>
                  <a:pt x="1897236" y="1896147"/>
                  <a:pt x="1883338" y="1892415"/>
                  <a:pt x="1877796" y="1883887"/>
                </a:cubicBezTo>
                <a:cubicBezTo>
                  <a:pt x="1876842" y="1882419"/>
                  <a:pt x="1876177" y="1880863"/>
                  <a:pt x="1875824" y="1879265"/>
                </a:cubicBezTo>
                <a:cubicBezTo>
                  <a:pt x="1843474" y="1887199"/>
                  <a:pt x="1841511" y="1873818"/>
                  <a:pt x="1823048" y="1881064"/>
                </a:cubicBezTo>
                <a:cubicBezTo>
                  <a:pt x="1792640" y="1872164"/>
                  <a:pt x="1782358" y="1850450"/>
                  <a:pt x="1765736" y="1856578"/>
                </a:cubicBezTo>
                <a:cubicBezTo>
                  <a:pt x="1753024" y="1849107"/>
                  <a:pt x="1745932" y="1828316"/>
                  <a:pt x="1725669" y="1833744"/>
                </a:cubicBezTo>
                <a:cubicBezTo>
                  <a:pt x="1727428" y="1831405"/>
                  <a:pt x="1726953" y="1830157"/>
                  <a:pt x="1725216" y="1829447"/>
                </a:cubicBezTo>
                <a:lnTo>
                  <a:pt x="1721485" y="1828960"/>
                </a:lnTo>
                <a:lnTo>
                  <a:pt x="1717786" y="1832224"/>
                </a:lnTo>
                <a:cubicBezTo>
                  <a:pt x="1703445" y="1843277"/>
                  <a:pt x="1706547" y="1827935"/>
                  <a:pt x="1689907" y="1825425"/>
                </a:cubicBezTo>
                <a:cubicBezTo>
                  <a:pt x="1682338" y="1823445"/>
                  <a:pt x="1685181" y="1820226"/>
                  <a:pt x="1688093" y="1817391"/>
                </a:cubicBezTo>
                <a:lnTo>
                  <a:pt x="1496789" y="1805297"/>
                </a:lnTo>
                <a:cubicBezTo>
                  <a:pt x="1463551" y="1793913"/>
                  <a:pt x="1426345" y="1786892"/>
                  <a:pt x="1392839" y="1758649"/>
                </a:cubicBezTo>
                <a:cubicBezTo>
                  <a:pt x="1386461" y="1750573"/>
                  <a:pt x="1374031" y="1756918"/>
                  <a:pt x="1360872" y="1752441"/>
                </a:cubicBezTo>
                <a:cubicBezTo>
                  <a:pt x="1347711" y="1747963"/>
                  <a:pt x="1332751" y="1735898"/>
                  <a:pt x="1313885" y="1731785"/>
                </a:cubicBezTo>
                <a:cubicBezTo>
                  <a:pt x="1281989" y="1726305"/>
                  <a:pt x="1256405" y="1739744"/>
                  <a:pt x="1247665" y="1727765"/>
                </a:cubicBezTo>
                <a:cubicBezTo>
                  <a:pt x="1231363" y="1728538"/>
                  <a:pt x="1209120" y="1742556"/>
                  <a:pt x="1196850" y="1729622"/>
                </a:cubicBezTo>
                <a:cubicBezTo>
                  <a:pt x="1195195" y="1740224"/>
                  <a:pt x="1178147" y="1721561"/>
                  <a:pt x="1168728" y="1728550"/>
                </a:cubicBezTo>
                <a:cubicBezTo>
                  <a:pt x="1152073" y="1727193"/>
                  <a:pt x="1122804" y="1725926"/>
                  <a:pt x="1096918" y="1721485"/>
                </a:cubicBezTo>
                <a:lnTo>
                  <a:pt x="1094082" y="1720113"/>
                </a:lnTo>
                <a:lnTo>
                  <a:pt x="1040782" y="1721762"/>
                </a:lnTo>
                <a:cubicBezTo>
                  <a:pt x="987172" y="1722352"/>
                  <a:pt x="1023272" y="1708707"/>
                  <a:pt x="955980" y="1719289"/>
                </a:cubicBezTo>
                <a:cubicBezTo>
                  <a:pt x="948995" y="1714208"/>
                  <a:pt x="940521" y="1713816"/>
                  <a:pt x="926108" y="1715917"/>
                </a:cubicBezTo>
                <a:cubicBezTo>
                  <a:pt x="900077" y="1715834"/>
                  <a:pt x="902688" y="1703436"/>
                  <a:pt x="876049" y="1710422"/>
                </a:cubicBezTo>
                <a:cubicBezTo>
                  <a:pt x="881084" y="1703830"/>
                  <a:pt x="826830" y="1706893"/>
                  <a:pt x="839194" y="1700176"/>
                </a:cubicBezTo>
                <a:cubicBezTo>
                  <a:pt x="822548" y="1693764"/>
                  <a:pt x="813674" y="1703628"/>
                  <a:pt x="797112" y="1698014"/>
                </a:cubicBezTo>
                <a:cubicBezTo>
                  <a:pt x="778195" y="1696418"/>
                  <a:pt x="807647" y="1705364"/>
                  <a:pt x="786610" y="1705455"/>
                </a:cubicBezTo>
                <a:cubicBezTo>
                  <a:pt x="761170" y="1704357"/>
                  <a:pt x="760599" y="1716610"/>
                  <a:pt x="741833" y="1700566"/>
                </a:cubicBezTo>
                <a:lnTo>
                  <a:pt x="673985" y="1692278"/>
                </a:lnTo>
                <a:cubicBezTo>
                  <a:pt x="658515" y="1695829"/>
                  <a:pt x="646395" y="1693620"/>
                  <a:pt x="634665" y="1689550"/>
                </a:cubicBezTo>
                <a:cubicBezTo>
                  <a:pt x="599149" y="1689690"/>
                  <a:pt x="567176" y="1683160"/>
                  <a:pt x="527471" y="1679869"/>
                </a:cubicBezTo>
                <a:cubicBezTo>
                  <a:pt x="484099" y="1683240"/>
                  <a:pt x="462693" y="1671949"/>
                  <a:pt x="420260" y="1668475"/>
                </a:cubicBezTo>
                <a:cubicBezTo>
                  <a:pt x="377482" y="1677390"/>
                  <a:pt x="393500" y="1652730"/>
                  <a:pt x="357630" y="1652142"/>
                </a:cubicBezTo>
                <a:cubicBezTo>
                  <a:pt x="298692" y="1659518"/>
                  <a:pt x="359631" y="1643849"/>
                  <a:pt x="269407" y="1643812"/>
                </a:cubicBezTo>
                <a:cubicBezTo>
                  <a:pt x="264204" y="1645215"/>
                  <a:pt x="253436" y="1643159"/>
                  <a:pt x="254769" y="1641013"/>
                </a:cubicBezTo>
                <a:cubicBezTo>
                  <a:pt x="234996" y="1641090"/>
                  <a:pt x="179093" y="1626583"/>
                  <a:pt x="150763" y="1628143"/>
                </a:cubicBezTo>
                <a:cubicBezTo>
                  <a:pt x="96232" y="1619954"/>
                  <a:pt x="68845" y="1629422"/>
                  <a:pt x="29133" y="1626172"/>
                </a:cubicBezTo>
                <a:lnTo>
                  <a:pt x="0" y="16195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1A93251-87ED-7F83-EBF7-90246D253D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506" y="494414"/>
            <a:ext cx="7900987" cy="817403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</a:pPr>
            <a:r>
              <a:rPr lang="en-US" sz="31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2-aucune transition sur l’entrée</a:t>
            </a:r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D4D5B7CC-6DC2-8FCA-CFAF-C3C18BADB1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64254" y="2071224"/>
            <a:ext cx="5647480" cy="4546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5047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73C994B4-9721-4148-9EEC-6793CECDE8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142" y="-1"/>
            <a:ext cx="9141714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9D95E49-763A-4886-B038-82F7347405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" y="0"/>
            <a:ext cx="9141714" cy="6858000"/>
          </a:xfrm>
          <a:prstGeom prst="rect">
            <a:avLst/>
          </a:prstGeom>
          <a:solidFill>
            <a:schemeClr val="bg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072C7DA-0D16-473C-B416-D84445D8A1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8743" y="699899"/>
            <a:ext cx="8035257" cy="54333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18533523-9019-6462-DB5F-9FE0DEBD07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126" y="2075177"/>
            <a:ext cx="7415746" cy="2710432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79712DE8-94E0-4F45-81D9-37AF7A32F4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8524488" y="2916439"/>
            <a:ext cx="619511" cy="3201545"/>
          </a:xfrm>
          <a:prstGeom prst="rect">
            <a:avLst/>
          </a:prstGeom>
          <a:solidFill>
            <a:schemeClr val="accent1">
              <a:alpha val="2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A0504EE-683F-4FE2-A169-83C71FAA3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524492" y="5610"/>
            <a:ext cx="0" cy="685800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0A61CFF-0E76-478B-B02B-73692D891E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18001"/>
            <a:ext cx="9144000" cy="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7436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F0DCC097-1DB8-4B6D-85D0-6FBA0E1CA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E0B58608-23C8-4441-994D-C6823EEE1D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2083506"/>
          </a:xfrm>
          <a:custGeom>
            <a:avLst/>
            <a:gdLst>
              <a:gd name="connsiteX0" fmla="*/ 0 w 12191999"/>
              <a:gd name="connsiteY0" fmla="*/ 0 h 2083506"/>
              <a:gd name="connsiteX1" fmla="*/ 9429748 w 12191999"/>
              <a:gd name="connsiteY1" fmla="*/ 0 h 2083506"/>
              <a:gd name="connsiteX2" fmla="*/ 9429748 w 12191999"/>
              <a:gd name="connsiteY2" fmla="*/ 1 h 2083506"/>
              <a:gd name="connsiteX3" fmla="*/ 12191999 w 12191999"/>
              <a:gd name="connsiteY3" fmla="*/ 1 h 2083506"/>
              <a:gd name="connsiteX4" fmla="*/ 12191999 w 12191999"/>
              <a:gd name="connsiteY4" fmla="*/ 1164372 h 2083506"/>
              <a:gd name="connsiteX5" fmla="*/ 12147852 w 12191999"/>
              <a:gd name="connsiteY5" fmla="*/ 1163783 h 2083506"/>
              <a:gd name="connsiteX6" fmla="*/ 11993604 w 12191999"/>
              <a:gd name="connsiteY6" fmla="*/ 1153496 h 2083506"/>
              <a:gd name="connsiteX7" fmla="*/ 11865319 w 12191999"/>
              <a:gd name="connsiteY7" fmla="*/ 1176624 h 2083506"/>
              <a:gd name="connsiteX8" fmla="*/ 11718353 w 12191999"/>
              <a:gd name="connsiteY8" fmla="*/ 1209136 h 2083506"/>
              <a:gd name="connsiteX9" fmla="*/ 11609067 w 12191999"/>
              <a:gd name="connsiteY9" fmla="*/ 1218512 h 2083506"/>
              <a:gd name="connsiteX10" fmla="*/ 11545958 w 12191999"/>
              <a:gd name="connsiteY10" fmla="*/ 1240430 h 2083506"/>
              <a:gd name="connsiteX11" fmla="*/ 11445770 w 12191999"/>
              <a:gd name="connsiteY11" fmla="*/ 1225780 h 2083506"/>
              <a:gd name="connsiteX12" fmla="*/ 11398842 w 12191999"/>
              <a:gd name="connsiteY12" fmla="*/ 1227250 h 2083506"/>
              <a:gd name="connsiteX13" fmla="*/ 11240093 w 12191999"/>
              <a:gd name="connsiteY13" fmla="*/ 1266797 h 2083506"/>
              <a:gd name="connsiteX14" fmla="*/ 11141364 w 12191999"/>
              <a:gd name="connsiteY14" fmla="*/ 1288059 h 2083506"/>
              <a:gd name="connsiteX15" fmla="*/ 11015396 w 12191999"/>
              <a:gd name="connsiteY15" fmla="*/ 1353104 h 2083506"/>
              <a:gd name="connsiteX16" fmla="*/ 10973905 w 12191999"/>
              <a:gd name="connsiteY16" fmla="*/ 1365109 h 2083506"/>
              <a:gd name="connsiteX17" fmla="*/ 10904858 w 12191999"/>
              <a:gd name="connsiteY17" fmla="*/ 1371966 h 2083506"/>
              <a:gd name="connsiteX18" fmla="*/ 10827883 w 12191999"/>
              <a:gd name="connsiteY18" fmla="*/ 1410270 h 2083506"/>
              <a:gd name="connsiteX19" fmla="*/ 10690996 w 12191999"/>
              <a:gd name="connsiteY19" fmla="*/ 1426394 h 2083506"/>
              <a:gd name="connsiteX20" fmla="*/ 10624461 w 12191999"/>
              <a:gd name="connsiteY20" fmla="*/ 1444283 h 2083506"/>
              <a:gd name="connsiteX21" fmla="*/ 10517208 w 12191999"/>
              <a:gd name="connsiteY21" fmla="*/ 1478947 h 2083506"/>
              <a:gd name="connsiteX22" fmla="*/ 10497937 w 12191999"/>
              <a:gd name="connsiteY22" fmla="*/ 1469831 h 2083506"/>
              <a:gd name="connsiteX23" fmla="*/ 10471201 w 12191999"/>
              <a:gd name="connsiteY23" fmla="*/ 1486037 h 2083506"/>
              <a:gd name="connsiteX24" fmla="*/ 10448263 w 12191999"/>
              <a:gd name="connsiteY24" fmla="*/ 1478223 h 2083506"/>
              <a:gd name="connsiteX25" fmla="*/ 10388089 w 12191999"/>
              <a:gd name="connsiteY25" fmla="*/ 1507175 h 2083506"/>
              <a:gd name="connsiteX26" fmla="*/ 10333720 w 12191999"/>
              <a:gd name="connsiteY26" fmla="*/ 1515848 h 2083506"/>
              <a:gd name="connsiteX27" fmla="*/ 10104338 w 12191999"/>
              <a:gd name="connsiteY27" fmla="*/ 1569424 h 2083506"/>
              <a:gd name="connsiteX28" fmla="*/ 9910445 w 12191999"/>
              <a:gd name="connsiteY28" fmla="*/ 1632275 h 2083506"/>
              <a:gd name="connsiteX29" fmla="*/ 9770872 w 12191999"/>
              <a:gd name="connsiteY29" fmla="*/ 1688088 h 2083506"/>
              <a:gd name="connsiteX30" fmla="*/ 9733849 w 12191999"/>
              <a:gd name="connsiteY30" fmla="*/ 1700034 h 2083506"/>
              <a:gd name="connsiteX31" fmla="*/ 9703714 w 12191999"/>
              <a:gd name="connsiteY31" fmla="*/ 1730093 h 2083506"/>
              <a:gd name="connsiteX32" fmla="*/ 9698351 w 12191999"/>
              <a:gd name="connsiteY32" fmla="*/ 1730377 h 2083506"/>
              <a:gd name="connsiteX33" fmla="*/ 9632895 w 12191999"/>
              <a:gd name="connsiteY33" fmla="*/ 1736363 h 2083506"/>
              <a:gd name="connsiteX34" fmla="*/ 9569107 w 12191999"/>
              <a:gd name="connsiteY34" fmla="*/ 1741010 h 2083506"/>
              <a:gd name="connsiteX35" fmla="*/ 9536451 w 12191999"/>
              <a:gd name="connsiteY35" fmla="*/ 1755120 h 2083506"/>
              <a:gd name="connsiteX36" fmla="*/ 9529385 w 12191999"/>
              <a:gd name="connsiteY36" fmla="*/ 1757515 h 2083506"/>
              <a:gd name="connsiteX37" fmla="*/ 9498527 w 12191999"/>
              <a:gd name="connsiteY37" fmla="*/ 1753117 h 2083506"/>
              <a:gd name="connsiteX38" fmla="*/ 9436642 w 12191999"/>
              <a:gd name="connsiteY38" fmla="*/ 1755478 h 2083506"/>
              <a:gd name="connsiteX39" fmla="*/ 9429748 w 12191999"/>
              <a:gd name="connsiteY39" fmla="*/ 1756317 h 2083506"/>
              <a:gd name="connsiteX40" fmla="*/ 9429748 w 12191999"/>
              <a:gd name="connsiteY40" fmla="*/ 1768745 h 2083506"/>
              <a:gd name="connsiteX41" fmla="*/ 9425802 w 12191999"/>
              <a:gd name="connsiteY41" fmla="*/ 1769273 h 2083506"/>
              <a:gd name="connsiteX42" fmla="*/ 9349763 w 12191999"/>
              <a:gd name="connsiteY42" fmla="*/ 1776107 h 2083506"/>
              <a:gd name="connsiteX43" fmla="*/ 9256503 w 12191999"/>
              <a:gd name="connsiteY43" fmla="*/ 1800699 h 2083506"/>
              <a:gd name="connsiteX44" fmla="*/ 9222873 w 12191999"/>
              <a:gd name="connsiteY44" fmla="*/ 1803003 h 2083506"/>
              <a:gd name="connsiteX45" fmla="*/ 9224095 w 12191999"/>
              <a:gd name="connsiteY45" fmla="*/ 1807355 h 2083506"/>
              <a:gd name="connsiteX46" fmla="*/ 9211603 w 12191999"/>
              <a:gd name="connsiteY46" fmla="*/ 1807675 h 2083506"/>
              <a:gd name="connsiteX47" fmla="*/ 9183719 w 12191999"/>
              <a:gd name="connsiteY47" fmla="*/ 1807781 h 2083506"/>
              <a:gd name="connsiteX48" fmla="*/ 9100221 w 12191999"/>
              <a:gd name="connsiteY48" fmla="*/ 1808989 h 2083506"/>
              <a:gd name="connsiteX49" fmla="*/ 9077439 w 12191999"/>
              <a:gd name="connsiteY49" fmla="*/ 1817333 h 2083506"/>
              <a:gd name="connsiteX50" fmla="*/ 9055889 w 12191999"/>
              <a:gd name="connsiteY50" fmla="*/ 1817464 h 2083506"/>
              <a:gd name="connsiteX51" fmla="*/ 8930912 w 12191999"/>
              <a:gd name="connsiteY51" fmla="*/ 1828648 h 2083506"/>
              <a:gd name="connsiteX52" fmla="*/ 8913729 w 12191999"/>
              <a:gd name="connsiteY52" fmla="*/ 1829483 h 2083506"/>
              <a:gd name="connsiteX53" fmla="*/ 8904423 w 12191999"/>
              <a:gd name="connsiteY53" fmla="*/ 1833234 h 2083506"/>
              <a:gd name="connsiteX54" fmla="*/ 8871099 w 12191999"/>
              <a:gd name="connsiteY54" fmla="*/ 1833979 h 2083506"/>
              <a:gd name="connsiteX55" fmla="*/ 8869557 w 12191999"/>
              <a:gd name="connsiteY55" fmla="*/ 1836113 h 2083506"/>
              <a:gd name="connsiteX56" fmla="*/ 8760021 w 12191999"/>
              <a:gd name="connsiteY56" fmla="*/ 1854442 h 2083506"/>
              <a:gd name="connsiteX57" fmla="*/ 8741254 w 12191999"/>
              <a:gd name="connsiteY57" fmla="*/ 1857469 h 2083506"/>
              <a:gd name="connsiteX58" fmla="*/ 8725039 w 12191999"/>
              <a:gd name="connsiteY58" fmla="*/ 1856552 h 2083506"/>
              <a:gd name="connsiteX59" fmla="*/ 8635265 w 12191999"/>
              <a:gd name="connsiteY59" fmla="*/ 1859168 h 2083506"/>
              <a:gd name="connsiteX60" fmla="*/ 8613911 w 12191999"/>
              <a:gd name="connsiteY60" fmla="*/ 1857561 h 2083506"/>
              <a:gd name="connsiteX61" fmla="*/ 8604931 w 12191999"/>
              <a:gd name="connsiteY61" fmla="*/ 1854170 h 2083506"/>
              <a:gd name="connsiteX62" fmla="*/ 8570171 w 12191999"/>
              <a:gd name="connsiteY62" fmla="*/ 1860579 h 2083506"/>
              <a:gd name="connsiteX63" fmla="*/ 8516537 w 12191999"/>
              <a:gd name="connsiteY63" fmla="*/ 1864971 h 2083506"/>
              <a:gd name="connsiteX64" fmla="*/ 8491046 w 12191999"/>
              <a:gd name="connsiteY64" fmla="*/ 1868141 h 2083506"/>
              <a:gd name="connsiteX65" fmla="*/ 8470478 w 12191999"/>
              <a:gd name="connsiteY65" fmla="*/ 1866216 h 2083506"/>
              <a:gd name="connsiteX66" fmla="*/ 8353433 w 12191999"/>
              <a:gd name="connsiteY66" fmla="*/ 1865729 h 2083506"/>
              <a:gd name="connsiteX67" fmla="*/ 8347675 w 12191999"/>
              <a:gd name="connsiteY67" fmla="*/ 1865075 h 2083506"/>
              <a:gd name="connsiteX68" fmla="*/ 8343939 w 12191999"/>
              <a:gd name="connsiteY68" fmla="*/ 1865677 h 2083506"/>
              <a:gd name="connsiteX69" fmla="*/ 8221566 w 12191999"/>
              <a:gd name="connsiteY69" fmla="*/ 1881148 h 2083506"/>
              <a:gd name="connsiteX70" fmla="*/ 8066095 w 12191999"/>
              <a:gd name="connsiteY70" fmla="*/ 1919902 h 2083506"/>
              <a:gd name="connsiteX71" fmla="*/ 8044849 w 12191999"/>
              <a:gd name="connsiteY71" fmla="*/ 1916308 h 2083506"/>
              <a:gd name="connsiteX72" fmla="*/ 8041142 w 12191999"/>
              <a:gd name="connsiteY72" fmla="*/ 1915506 h 2083506"/>
              <a:gd name="connsiteX73" fmla="*/ 8022159 w 12191999"/>
              <a:gd name="connsiteY73" fmla="*/ 1911521 h 2083506"/>
              <a:gd name="connsiteX74" fmla="*/ 7944932 w 12191999"/>
              <a:gd name="connsiteY74" fmla="*/ 1917265 h 2083506"/>
              <a:gd name="connsiteX75" fmla="*/ 7879011 w 12191999"/>
              <a:gd name="connsiteY75" fmla="*/ 1928570 h 2083506"/>
              <a:gd name="connsiteX76" fmla="*/ 7865529 w 12191999"/>
              <a:gd name="connsiteY76" fmla="*/ 1934399 h 2083506"/>
              <a:gd name="connsiteX77" fmla="*/ 7774801 w 12191999"/>
              <a:gd name="connsiteY77" fmla="*/ 1947969 h 2083506"/>
              <a:gd name="connsiteX78" fmla="*/ 7748398 w 12191999"/>
              <a:gd name="connsiteY78" fmla="*/ 1955982 h 2083506"/>
              <a:gd name="connsiteX79" fmla="*/ 7740684 w 12191999"/>
              <a:gd name="connsiteY79" fmla="*/ 1955717 h 2083506"/>
              <a:gd name="connsiteX80" fmla="*/ 7712976 w 12191999"/>
              <a:gd name="connsiteY80" fmla="*/ 1960442 h 2083506"/>
              <a:gd name="connsiteX81" fmla="*/ 7699956 w 12191999"/>
              <a:gd name="connsiteY81" fmla="*/ 1966104 h 2083506"/>
              <a:gd name="connsiteX82" fmla="*/ 7684158 w 12191999"/>
              <a:gd name="connsiteY82" fmla="*/ 1962927 h 2083506"/>
              <a:gd name="connsiteX83" fmla="*/ 7643109 w 12191999"/>
              <a:gd name="connsiteY83" fmla="*/ 1964400 h 2083506"/>
              <a:gd name="connsiteX84" fmla="*/ 7630180 w 12191999"/>
              <a:gd name="connsiteY84" fmla="*/ 1970266 h 2083506"/>
              <a:gd name="connsiteX85" fmla="*/ 7609131 w 12191999"/>
              <a:gd name="connsiteY85" fmla="*/ 1971774 h 2083506"/>
              <a:gd name="connsiteX86" fmla="*/ 7555555 w 12191999"/>
              <a:gd name="connsiteY86" fmla="*/ 1969491 h 2083506"/>
              <a:gd name="connsiteX87" fmla="*/ 7520919 w 12191999"/>
              <a:gd name="connsiteY87" fmla="*/ 1970177 h 2083506"/>
              <a:gd name="connsiteX88" fmla="*/ 7456258 w 12191999"/>
              <a:gd name="connsiteY88" fmla="*/ 1960468 h 2083506"/>
              <a:gd name="connsiteX89" fmla="*/ 7393047 w 12191999"/>
              <a:gd name="connsiteY89" fmla="*/ 1952408 h 2083506"/>
              <a:gd name="connsiteX90" fmla="*/ 7199912 w 12191999"/>
              <a:gd name="connsiteY90" fmla="*/ 1959913 h 2083506"/>
              <a:gd name="connsiteX91" fmla="*/ 7146774 w 12191999"/>
              <a:gd name="connsiteY91" fmla="*/ 1956641 h 2083506"/>
              <a:gd name="connsiteX92" fmla="*/ 7122244 w 12191999"/>
              <a:gd name="connsiteY92" fmla="*/ 1953891 h 2083506"/>
              <a:gd name="connsiteX93" fmla="*/ 7032241 w 12191999"/>
              <a:gd name="connsiteY93" fmla="*/ 1962723 h 2083506"/>
              <a:gd name="connsiteX94" fmla="*/ 6941492 w 12191999"/>
              <a:gd name="connsiteY94" fmla="*/ 1976868 h 2083506"/>
              <a:gd name="connsiteX95" fmla="*/ 6906514 w 12191999"/>
              <a:gd name="connsiteY95" fmla="*/ 1968589 h 2083506"/>
              <a:gd name="connsiteX96" fmla="*/ 6826395 w 12191999"/>
              <a:gd name="connsiteY96" fmla="*/ 1974141 h 2083506"/>
              <a:gd name="connsiteX97" fmla="*/ 6716431 w 12191999"/>
              <a:gd name="connsiteY97" fmla="*/ 2004297 h 2083506"/>
              <a:gd name="connsiteX98" fmla="*/ 6569607 w 12191999"/>
              <a:gd name="connsiteY98" fmla="*/ 2015496 h 2083506"/>
              <a:gd name="connsiteX99" fmla="*/ 6561430 w 12191999"/>
              <a:gd name="connsiteY99" fmla="*/ 2020996 h 2083506"/>
              <a:gd name="connsiteX100" fmla="*/ 6549371 w 12191999"/>
              <a:gd name="connsiteY100" fmla="*/ 2024747 h 2083506"/>
              <a:gd name="connsiteX101" fmla="*/ 6547040 w 12191999"/>
              <a:gd name="connsiteY101" fmla="*/ 2024474 h 2083506"/>
              <a:gd name="connsiteX102" fmla="*/ 6530482 w 12191999"/>
              <a:gd name="connsiteY102" fmla="*/ 2026659 h 2083506"/>
              <a:gd name="connsiteX103" fmla="*/ 6528565 w 12191999"/>
              <a:gd name="connsiteY103" fmla="*/ 2028600 h 2083506"/>
              <a:gd name="connsiteX104" fmla="*/ 6517741 w 12191999"/>
              <a:gd name="connsiteY104" fmla="*/ 2030558 h 2083506"/>
              <a:gd name="connsiteX105" fmla="*/ 6497855 w 12191999"/>
              <a:gd name="connsiteY105" fmla="*/ 2035650 h 2083506"/>
              <a:gd name="connsiteX106" fmla="*/ 6492785 w 12191999"/>
              <a:gd name="connsiteY106" fmla="*/ 2035444 h 2083506"/>
              <a:gd name="connsiteX107" fmla="*/ 6460692 w 12191999"/>
              <a:gd name="connsiteY107" fmla="*/ 2041321 h 2083506"/>
              <a:gd name="connsiteX108" fmla="*/ 6459609 w 12191999"/>
              <a:gd name="connsiteY108" fmla="*/ 2040851 h 2083506"/>
              <a:gd name="connsiteX109" fmla="*/ 6447765 w 12191999"/>
              <a:gd name="connsiteY109" fmla="*/ 2040102 h 2083506"/>
              <a:gd name="connsiteX110" fmla="*/ 6426590 w 12191999"/>
              <a:gd name="connsiteY110" fmla="*/ 2039928 h 2083506"/>
              <a:gd name="connsiteX111" fmla="*/ 6401693 w 12191999"/>
              <a:gd name="connsiteY111" fmla="*/ 2033537 h 2083506"/>
              <a:gd name="connsiteX112" fmla="*/ 6387141 w 12191999"/>
              <a:gd name="connsiteY112" fmla="*/ 2033161 h 2083506"/>
              <a:gd name="connsiteX113" fmla="*/ 6357846 w 12191999"/>
              <a:gd name="connsiteY113" fmla="*/ 2036782 h 2083506"/>
              <a:gd name="connsiteX114" fmla="*/ 6342914 w 12191999"/>
              <a:gd name="connsiteY114" fmla="*/ 2037585 h 2083506"/>
              <a:gd name="connsiteX115" fmla="*/ 6336300 w 12191999"/>
              <a:gd name="connsiteY115" fmla="*/ 2038781 h 2083506"/>
              <a:gd name="connsiteX116" fmla="*/ 6317178 w 12191999"/>
              <a:gd name="connsiteY116" fmla="*/ 2038968 h 2083506"/>
              <a:gd name="connsiteX117" fmla="*/ 6161427 w 12191999"/>
              <a:gd name="connsiteY117" fmla="*/ 2047338 h 2083506"/>
              <a:gd name="connsiteX118" fmla="*/ 6097339 w 12191999"/>
              <a:gd name="connsiteY118" fmla="*/ 2082438 h 2083506"/>
              <a:gd name="connsiteX119" fmla="*/ 6079059 w 12191999"/>
              <a:gd name="connsiteY119" fmla="*/ 2081299 h 2083506"/>
              <a:gd name="connsiteX120" fmla="*/ 5998439 w 12191999"/>
              <a:gd name="connsiteY120" fmla="*/ 2070958 h 2083506"/>
              <a:gd name="connsiteX121" fmla="*/ 5904290 w 12191999"/>
              <a:gd name="connsiteY121" fmla="*/ 2070255 h 2083506"/>
              <a:gd name="connsiteX122" fmla="*/ 5814867 w 12191999"/>
              <a:gd name="connsiteY122" fmla="*/ 2079032 h 2083506"/>
              <a:gd name="connsiteX123" fmla="*/ 5725743 w 12191999"/>
              <a:gd name="connsiteY123" fmla="*/ 2070558 h 2083506"/>
              <a:gd name="connsiteX124" fmla="*/ 5650546 w 12191999"/>
              <a:gd name="connsiteY124" fmla="*/ 2052412 h 2083506"/>
              <a:gd name="connsiteX125" fmla="*/ 5581284 w 12191999"/>
              <a:gd name="connsiteY125" fmla="*/ 2023175 h 2083506"/>
              <a:gd name="connsiteX126" fmla="*/ 5572593 w 12191999"/>
              <a:gd name="connsiteY126" fmla="*/ 2018391 h 2083506"/>
              <a:gd name="connsiteX127" fmla="*/ 5548580 w 12191999"/>
              <a:gd name="connsiteY127" fmla="*/ 2016951 h 2083506"/>
              <a:gd name="connsiteX128" fmla="*/ 5471173 w 12191999"/>
              <a:gd name="connsiteY128" fmla="*/ 2018786 h 2083506"/>
              <a:gd name="connsiteX129" fmla="*/ 5340320 w 12191999"/>
              <a:gd name="connsiteY129" fmla="*/ 2037611 h 2083506"/>
              <a:gd name="connsiteX130" fmla="*/ 5254376 w 12191999"/>
              <a:gd name="connsiteY130" fmla="*/ 2042928 h 2083506"/>
              <a:gd name="connsiteX131" fmla="*/ 5258035 w 12191999"/>
              <a:gd name="connsiteY131" fmla="*/ 2035649 h 2083506"/>
              <a:gd name="connsiteX132" fmla="*/ 5230622 w 12191999"/>
              <a:gd name="connsiteY132" fmla="*/ 2024576 h 2083506"/>
              <a:gd name="connsiteX133" fmla="*/ 5026203 w 12191999"/>
              <a:gd name="connsiteY133" fmla="*/ 2030162 h 2083506"/>
              <a:gd name="connsiteX134" fmla="*/ 4973988 w 12191999"/>
              <a:gd name="connsiteY134" fmla="*/ 2026668 h 2083506"/>
              <a:gd name="connsiteX135" fmla="*/ 4928030 w 12191999"/>
              <a:gd name="connsiteY135" fmla="*/ 2033642 h 2083506"/>
              <a:gd name="connsiteX136" fmla="*/ 4908970 w 12191999"/>
              <a:gd name="connsiteY136" fmla="*/ 2030033 h 2083506"/>
              <a:gd name="connsiteX137" fmla="*/ 4905679 w 12191999"/>
              <a:gd name="connsiteY137" fmla="*/ 2029300 h 2083506"/>
              <a:gd name="connsiteX138" fmla="*/ 4892525 w 12191999"/>
              <a:gd name="connsiteY138" fmla="*/ 2028768 h 2083506"/>
              <a:gd name="connsiteX139" fmla="*/ 4888818 w 12191999"/>
              <a:gd name="connsiteY139" fmla="*/ 2025619 h 2083506"/>
              <a:gd name="connsiteX140" fmla="*/ 4869018 w 12191999"/>
              <a:gd name="connsiteY140" fmla="*/ 2022668 h 2083506"/>
              <a:gd name="connsiteX141" fmla="*/ 4844804 w 12191999"/>
              <a:gd name="connsiteY141" fmla="*/ 2022527 h 2083506"/>
              <a:gd name="connsiteX142" fmla="*/ 4758778 w 12191999"/>
              <a:gd name="connsiteY142" fmla="*/ 2021694 h 2083506"/>
              <a:gd name="connsiteX143" fmla="*/ 4744748 w 12191999"/>
              <a:gd name="connsiteY143" fmla="*/ 2023396 h 2083506"/>
              <a:gd name="connsiteX144" fmla="*/ 4698956 w 12191999"/>
              <a:gd name="connsiteY144" fmla="*/ 2020558 h 2083506"/>
              <a:gd name="connsiteX145" fmla="*/ 4658147 w 12191999"/>
              <a:gd name="connsiteY145" fmla="*/ 2019920 h 2083506"/>
              <a:gd name="connsiteX146" fmla="*/ 4631706 w 12191999"/>
              <a:gd name="connsiteY146" fmla="*/ 2021274 h 2083506"/>
              <a:gd name="connsiteX147" fmla="*/ 4624776 w 12191999"/>
              <a:gd name="connsiteY147" fmla="*/ 2020152 h 2083506"/>
              <a:gd name="connsiteX148" fmla="*/ 4598150 w 12191999"/>
              <a:gd name="connsiteY148" fmla="*/ 2019429 h 2083506"/>
              <a:gd name="connsiteX149" fmla="*/ 4584588 w 12191999"/>
              <a:gd name="connsiteY149" fmla="*/ 2021092 h 2083506"/>
              <a:gd name="connsiteX150" fmla="*/ 4571203 w 12191999"/>
              <a:gd name="connsiteY150" fmla="*/ 2017263 h 2083506"/>
              <a:gd name="connsiteX151" fmla="*/ 4567930 w 12191999"/>
              <a:gd name="connsiteY151" fmla="*/ 2014458 h 2083506"/>
              <a:gd name="connsiteX152" fmla="*/ 4548984 w 12191999"/>
              <a:gd name="connsiteY152" fmla="*/ 2015717 h 2083506"/>
              <a:gd name="connsiteX153" fmla="*/ 4533451 w 12191999"/>
              <a:gd name="connsiteY153" fmla="*/ 2012976 h 2083506"/>
              <a:gd name="connsiteX154" fmla="*/ 4519910 w 12191999"/>
              <a:gd name="connsiteY154" fmla="*/ 2014768 h 2083506"/>
              <a:gd name="connsiteX155" fmla="*/ 4514290 w 12191999"/>
              <a:gd name="connsiteY155" fmla="*/ 2014364 h 2083506"/>
              <a:gd name="connsiteX156" fmla="*/ 4500320 w 12191999"/>
              <a:gd name="connsiteY156" fmla="*/ 2013007 h 2083506"/>
              <a:gd name="connsiteX157" fmla="*/ 4476219 w 12191999"/>
              <a:gd name="connsiteY157" fmla="*/ 2009993 h 2083506"/>
              <a:gd name="connsiteX158" fmla="*/ 4468701 w 12191999"/>
              <a:gd name="connsiteY158" fmla="*/ 2009574 h 2083506"/>
              <a:gd name="connsiteX159" fmla="*/ 4452333 w 12191999"/>
              <a:gd name="connsiteY159" fmla="*/ 2004964 h 2083506"/>
              <a:gd name="connsiteX160" fmla="*/ 4420644 w 12191999"/>
              <a:gd name="connsiteY160" fmla="*/ 2001021 h 2083506"/>
              <a:gd name="connsiteX161" fmla="*/ 4364856 w 12191999"/>
              <a:gd name="connsiteY161" fmla="*/ 1987267 h 2083506"/>
              <a:gd name="connsiteX162" fmla="*/ 4332062 w 12191999"/>
              <a:gd name="connsiteY162" fmla="*/ 1980703 h 2083506"/>
              <a:gd name="connsiteX163" fmla="*/ 4309876 w 12191999"/>
              <a:gd name="connsiteY163" fmla="*/ 1974653 h 2083506"/>
              <a:gd name="connsiteX164" fmla="*/ 4244391 w 12191999"/>
              <a:gd name="connsiteY164" fmla="*/ 1966109 h 2083506"/>
              <a:gd name="connsiteX165" fmla="*/ 4132071 w 12191999"/>
              <a:gd name="connsiteY165" fmla="*/ 1954813 h 2083506"/>
              <a:gd name="connsiteX166" fmla="*/ 4109069 w 12191999"/>
              <a:gd name="connsiteY166" fmla="*/ 1951778 h 2083506"/>
              <a:gd name="connsiteX167" fmla="*/ 4092908 w 12191999"/>
              <a:gd name="connsiteY167" fmla="*/ 1946662 h 2083506"/>
              <a:gd name="connsiteX168" fmla="*/ 4092306 w 12191999"/>
              <a:gd name="connsiteY168" fmla="*/ 1943291 h 2083506"/>
              <a:gd name="connsiteX169" fmla="*/ 4080234 w 12191999"/>
              <a:gd name="connsiteY169" fmla="*/ 1941219 h 2083506"/>
              <a:gd name="connsiteX170" fmla="*/ 4077778 w 12191999"/>
              <a:gd name="connsiteY170" fmla="*/ 1940145 h 2083506"/>
              <a:gd name="connsiteX171" fmla="*/ 4062936 w 12191999"/>
              <a:gd name="connsiteY171" fmla="*/ 1934506 h 2083506"/>
              <a:gd name="connsiteX172" fmla="*/ 4012506 w 12191999"/>
              <a:gd name="connsiteY172" fmla="*/ 1935475 h 2083506"/>
              <a:gd name="connsiteX173" fmla="*/ 3965880 w 12191999"/>
              <a:gd name="connsiteY173" fmla="*/ 1925968 h 2083506"/>
              <a:gd name="connsiteX174" fmla="*/ 3765338 w 12191999"/>
              <a:gd name="connsiteY174" fmla="*/ 1906649 h 2083506"/>
              <a:gd name="connsiteX175" fmla="*/ 3749493 w 12191999"/>
              <a:gd name="connsiteY175" fmla="*/ 1893071 h 2083506"/>
              <a:gd name="connsiteX176" fmla="*/ 3672704 w 12191999"/>
              <a:gd name="connsiteY176" fmla="*/ 1881383 h 2083506"/>
              <a:gd name="connsiteX177" fmla="*/ 3530082 w 12191999"/>
              <a:gd name="connsiteY177" fmla="*/ 1883187 h 2083506"/>
              <a:gd name="connsiteX178" fmla="*/ 3387664 w 12191999"/>
              <a:gd name="connsiteY178" fmla="*/ 1862579 h 2083506"/>
              <a:gd name="connsiteX179" fmla="*/ 3371681 w 12191999"/>
              <a:gd name="connsiteY179" fmla="*/ 1865293 h 2083506"/>
              <a:gd name="connsiteX180" fmla="*/ 3355305 w 12191999"/>
              <a:gd name="connsiteY180" fmla="*/ 1865842 h 2083506"/>
              <a:gd name="connsiteX181" fmla="*/ 3353790 w 12191999"/>
              <a:gd name="connsiteY181" fmla="*/ 1865158 h 2083506"/>
              <a:gd name="connsiteX182" fmla="*/ 3336210 w 12191999"/>
              <a:gd name="connsiteY182" fmla="*/ 1863564 h 2083506"/>
              <a:gd name="connsiteX183" fmla="*/ 3331381 w 12191999"/>
              <a:gd name="connsiteY183" fmla="*/ 1864716 h 2083506"/>
              <a:gd name="connsiteX184" fmla="*/ 3319012 w 12191999"/>
              <a:gd name="connsiteY184" fmla="*/ 1864093 h 2083506"/>
              <a:gd name="connsiteX185" fmla="*/ 3293818 w 12191999"/>
              <a:gd name="connsiteY185" fmla="*/ 1864135 h 2083506"/>
              <a:gd name="connsiteX186" fmla="*/ 3289881 w 12191999"/>
              <a:gd name="connsiteY186" fmla="*/ 1862954 h 2083506"/>
              <a:gd name="connsiteX187" fmla="*/ 3253090 w 12191999"/>
              <a:gd name="connsiteY187" fmla="*/ 1861164 h 2083506"/>
              <a:gd name="connsiteX188" fmla="*/ 3252949 w 12191999"/>
              <a:gd name="connsiteY188" fmla="*/ 1860574 h 2083506"/>
              <a:gd name="connsiteX189" fmla="*/ 3244187 w 12191999"/>
              <a:gd name="connsiteY189" fmla="*/ 1857604 h 2083506"/>
              <a:gd name="connsiteX190" fmla="*/ 3246570 w 12191999"/>
              <a:gd name="connsiteY190" fmla="*/ 1852946 h 2083506"/>
              <a:gd name="connsiteX191" fmla="*/ 3237810 w 12191999"/>
              <a:gd name="connsiteY191" fmla="*/ 1853064 h 2083506"/>
              <a:gd name="connsiteX192" fmla="*/ 3230822 w 12191999"/>
              <a:gd name="connsiteY192" fmla="*/ 1855474 h 2083506"/>
              <a:gd name="connsiteX193" fmla="*/ 3136549 w 12191999"/>
              <a:gd name="connsiteY193" fmla="*/ 1874037 h 2083506"/>
              <a:gd name="connsiteX194" fmla="*/ 2845754 w 12191999"/>
              <a:gd name="connsiteY194" fmla="*/ 1910932 h 2083506"/>
              <a:gd name="connsiteX195" fmla="*/ 2786878 w 12191999"/>
              <a:gd name="connsiteY195" fmla="*/ 1917162 h 2083506"/>
              <a:gd name="connsiteX196" fmla="*/ 2725298 w 12191999"/>
              <a:gd name="connsiteY196" fmla="*/ 1912340 h 2083506"/>
              <a:gd name="connsiteX197" fmla="*/ 2697754 w 12191999"/>
              <a:gd name="connsiteY197" fmla="*/ 1914863 h 2083506"/>
              <a:gd name="connsiteX198" fmla="*/ 2568063 w 12191999"/>
              <a:gd name="connsiteY198" fmla="*/ 1936283 h 2083506"/>
              <a:gd name="connsiteX199" fmla="*/ 2489784 w 12191999"/>
              <a:gd name="connsiteY199" fmla="*/ 1943720 h 2083506"/>
              <a:gd name="connsiteX200" fmla="*/ 2458978 w 12191999"/>
              <a:gd name="connsiteY200" fmla="*/ 1938095 h 2083506"/>
              <a:gd name="connsiteX201" fmla="*/ 2318712 w 12191999"/>
              <a:gd name="connsiteY201" fmla="*/ 1934474 h 2083506"/>
              <a:gd name="connsiteX202" fmla="*/ 2268709 w 12191999"/>
              <a:gd name="connsiteY202" fmla="*/ 1940521 h 2083506"/>
              <a:gd name="connsiteX203" fmla="*/ 2264080 w 12191999"/>
              <a:gd name="connsiteY203" fmla="*/ 1941232 h 2083506"/>
              <a:gd name="connsiteX204" fmla="*/ 2254684 w 12191999"/>
              <a:gd name="connsiteY204" fmla="*/ 1943524 h 2083506"/>
              <a:gd name="connsiteX205" fmla="*/ 2252523 w 12191999"/>
              <a:gd name="connsiteY205" fmla="*/ 1943004 h 2083506"/>
              <a:gd name="connsiteX206" fmla="*/ 2173350 w 12191999"/>
              <a:gd name="connsiteY206" fmla="*/ 1929202 h 2083506"/>
              <a:gd name="connsiteX207" fmla="*/ 2155266 w 12191999"/>
              <a:gd name="connsiteY207" fmla="*/ 1920267 h 2083506"/>
              <a:gd name="connsiteX208" fmla="*/ 2091013 w 12191999"/>
              <a:gd name="connsiteY208" fmla="*/ 1914631 h 2083506"/>
              <a:gd name="connsiteX209" fmla="*/ 2030712 w 12191999"/>
              <a:gd name="connsiteY209" fmla="*/ 1897690 h 2083506"/>
              <a:gd name="connsiteX210" fmla="*/ 1908838 w 12191999"/>
              <a:gd name="connsiteY210" fmla="*/ 1892222 h 2083506"/>
              <a:gd name="connsiteX211" fmla="*/ 1877796 w 12191999"/>
              <a:gd name="connsiteY211" fmla="*/ 1883887 h 2083506"/>
              <a:gd name="connsiteX212" fmla="*/ 1875824 w 12191999"/>
              <a:gd name="connsiteY212" fmla="*/ 1879265 h 2083506"/>
              <a:gd name="connsiteX213" fmla="*/ 1823048 w 12191999"/>
              <a:gd name="connsiteY213" fmla="*/ 1881064 h 2083506"/>
              <a:gd name="connsiteX214" fmla="*/ 1765736 w 12191999"/>
              <a:gd name="connsiteY214" fmla="*/ 1856578 h 2083506"/>
              <a:gd name="connsiteX215" fmla="*/ 1725669 w 12191999"/>
              <a:gd name="connsiteY215" fmla="*/ 1833744 h 2083506"/>
              <a:gd name="connsiteX216" fmla="*/ 1725216 w 12191999"/>
              <a:gd name="connsiteY216" fmla="*/ 1829447 h 2083506"/>
              <a:gd name="connsiteX217" fmla="*/ 1721485 w 12191999"/>
              <a:gd name="connsiteY217" fmla="*/ 1828960 h 2083506"/>
              <a:gd name="connsiteX218" fmla="*/ 1717786 w 12191999"/>
              <a:gd name="connsiteY218" fmla="*/ 1832224 h 2083506"/>
              <a:gd name="connsiteX219" fmla="*/ 1689907 w 12191999"/>
              <a:gd name="connsiteY219" fmla="*/ 1825425 h 2083506"/>
              <a:gd name="connsiteX220" fmla="*/ 1688093 w 12191999"/>
              <a:gd name="connsiteY220" fmla="*/ 1817391 h 2083506"/>
              <a:gd name="connsiteX221" fmla="*/ 1496789 w 12191999"/>
              <a:gd name="connsiteY221" fmla="*/ 1805297 h 2083506"/>
              <a:gd name="connsiteX222" fmla="*/ 1392839 w 12191999"/>
              <a:gd name="connsiteY222" fmla="*/ 1758649 h 2083506"/>
              <a:gd name="connsiteX223" fmla="*/ 1360872 w 12191999"/>
              <a:gd name="connsiteY223" fmla="*/ 1752441 h 2083506"/>
              <a:gd name="connsiteX224" fmla="*/ 1313885 w 12191999"/>
              <a:gd name="connsiteY224" fmla="*/ 1731785 h 2083506"/>
              <a:gd name="connsiteX225" fmla="*/ 1247665 w 12191999"/>
              <a:gd name="connsiteY225" fmla="*/ 1727765 h 2083506"/>
              <a:gd name="connsiteX226" fmla="*/ 1196850 w 12191999"/>
              <a:gd name="connsiteY226" fmla="*/ 1729622 h 2083506"/>
              <a:gd name="connsiteX227" fmla="*/ 1168728 w 12191999"/>
              <a:gd name="connsiteY227" fmla="*/ 1728550 h 2083506"/>
              <a:gd name="connsiteX228" fmla="*/ 1096918 w 12191999"/>
              <a:gd name="connsiteY228" fmla="*/ 1721485 h 2083506"/>
              <a:gd name="connsiteX229" fmla="*/ 1094082 w 12191999"/>
              <a:gd name="connsiteY229" fmla="*/ 1720113 h 2083506"/>
              <a:gd name="connsiteX230" fmla="*/ 1040782 w 12191999"/>
              <a:gd name="connsiteY230" fmla="*/ 1721762 h 2083506"/>
              <a:gd name="connsiteX231" fmla="*/ 955980 w 12191999"/>
              <a:gd name="connsiteY231" fmla="*/ 1719289 h 2083506"/>
              <a:gd name="connsiteX232" fmla="*/ 926108 w 12191999"/>
              <a:gd name="connsiteY232" fmla="*/ 1715917 h 2083506"/>
              <a:gd name="connsiteX233" fmla="*/ 876049 w 12191999"/>
              <a:gd name="connsiteY233" fmla="*/ 1710422 h 2083506"/>
              <a:gd name="connsiteX234" fmla="*/ 839194 w 12191999"/>
              <a:gd name="connsiteY234" fmla="*/ 1700176 h 2083506"/>
              <a:gd name="connsiteX235" fmla="*/ 797112 w 12191999"/>
              <a:gd name="connsiteY235" fmla="*/ 1698014 h 2083506"/>
              <a:gd name="connsiteX236" fmla="*/ 786610 w 12191999"/>
              <a:gd name="connsiteY236" fmla="*/ 1705455 h 2083506"/>
              <a:gd name="connsiteX237" fmla="*/ 741833 w 12191999"/>
              <a:gd name="connsiteY237" fmla="*/ 1700566 h 2083506"/>
              <a:gd name="connsiteX238" fmla="*/ 673985 w 12191999"/>
              <a:gd name="connsiteY238" fmla="*/ 1692278 h 2083506"/>
              <a:gd name="connsiteX239" fmla="*/ 634665 w 12191999"/>
              <a:gd name="connsiteY239" fmla="*/ 1689550 h 2083506"/>
              <a:gd name="connsiteX240" fmla="*/ 527471 w 12191999"/>
              <a:gd name="connsiteY240" fmla="*/ 1679869 h 2083506"/>
              <a:gd name="connsiteX241" fmla="*/ 420260 w 12191999"/>
              <a:gd name="connsiteY241" fmla="*/ 1668475 h 2083506"/>
              <a:gd name="connsiteX242" fmla="*/ 357630 w 12191999"/>
              <a:gd name="connsiteY242" fmla="*/ 1652142 h 2083506"/>
              <a:gd name="connsiteX243" fmla="*/ 269407 w 12191999"/>
              <a:gd name="connsiteY243" fmla="*/ 1643812 h 2083506"/>
              <a:gd name="connsiteX244" fmla="*/ 254769 w 12191999"/>
              <a:gd name="connsiteY244" fmla="*/ 1641013 h 2083506"/>
              <a:gd name="connsiteX245" fmla="*/ 150763 w 12191999"/>
              <a:gd name="connsiteY245" fmla="*/ 1628143 h 2083506"/>
              <a:gd name="connsiteX246" fmla="*/ 29133 w 12191999"/>
              <a:gd name="connsiteY246" fmla="*/ 1626172 h 2083506"/>
              <a:gd name="connsiteX247" fmla="*/ 0 w 12191999"/>
              <a:gd name="connsiteY247" fmla="*/ 1619589 h 2083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</a:cxnLst>
            <a:rect l="l" t="t" r="r" b="b"/>
            <a:pathLst>
              <a:path w="12191999" h="2083506">
                <a:moveTo>
                  <a:pt x="0" y="0"/>
                </a:moveTo>
                <a:lnTo>
                  <a:pt x="9429748" y="0"/>
                </a:lnTo>
                <a:lnTo>
                  <a:pt x="9429748" y="1"/>
                </a:lnTo>
                <a:lnTo>
                  <a:pt x="12191999" y="1"/>
                </a:lnTo>
                <a:lnTo>
                  <a:pt x="12191999" y="1164372"/>
                </a:lnTo>
                <a:lnTo>
                  <a:pt x="12147852" y="1163783"/>
                </a:lnTo>
                <a:cubicBezTo>
                  <a:pt x="12063101" y="1189107"/>
                  <a:pt x="12045020" y="1156925"/>
                  <a:pt x="11993604" y="1153496"/>
                </a:cubicBezTo>
                <a:cubicBezTo>
                  <a:pt x="11954216" y="1165241"/>
                  <a:pt x="11911195" y="1167350"/>
                  <a:pt x="11865319" y="1176624"/>
                </a:cubicBezTo>
                <a:cubicBezTo>
                  <a:pt x="11822513" y="1184682"/>
                  <a:pt x="11766915" y="1201558"/>
                  <a:pt x="11718353" y="1209136"/>
                </a:cubicBezTo>
                <a:cubicBezTo>
                  <a:pt x="11675379" y="1217463"/>
                  <a:pt x="11638007" y="1216639"/>
                  <a:pt x="11609067" y="1218512"/>
                </a:cubicBezTo>
                <a:cubicBezTo>
                  <a:pt x="11597582" y="1221322"/>
                  <a:pt x="11554280" y="1243577"/>
                  <a:pt x="11545958" y="1240430"/>
                </a:cubicBezTo>
                <a:lnTo>
                  <a:pt x="11445770" y="1225780"/>
                </a:lnTo>
                <a:cubicBezTo>
                  <a:pt x="11425543" y="1230782"/>
                  <a:pt x="11413740" y="1222096"/>
                  <a:pt x="11398842" y="1227250"/>
                </a:cubicBezTo>
                <a:cubicBezTo>
                  <a:pt x="11367060" y="1233093"/>
                  <a:pt x="11269285" y="1263712"/>
                  <a:pt x="11240093" y="1266797"/>
                </a:cubicBezTo>
                <a:cubicBezTo>
                  <a:pt x="11197297" y="1273685"/>
                  <a:pt x="11181311" y="1272682"/>
                  <a:pt x="11141364" y="1288059"/>
                </a:cubicBezTo>
                <a:cubicBezTo>
                  <a:pt x="11099891" y="1305386"/>
                  <a:pt x="11051533" y="1319157"/>
                  <a:pt x="11015396" y="1353104"/>
                </a:cubicBezTo>
                <a:cubicBezTo>
                  <a:pt x="11009424" y="1362217"/>
                  <a:pt x="10992328" y="1361966"/>
                  <a:pt x="10973905" y="1365109"/>
                </a:cubicBezTo>
                <a:cubicBezTo>
                  <a:pt x="10955482" y="1368254"/>
                  <a:pt x="10907369" y="1372817"/>
                  <a:pt x="10904858" y="1371966"/>
                </a:cubicBezTo>
                <a:cubicBezTo>
                  <a:pt x="10880521" y="1379494"/>
                  <a:pt x="10873670" y="1399734"/>
                  <a:pt x="10827883" y="1410270"/>
                </a:cubicBezTo>
                <a:cubicBezTo>
                  <a:pt x="10790248" y="1415655"/>
                  <a:pt x="10724899" y="1420726"/>
                  <a:pt x="10690996" y="1426394"/>
                </a:cubicBezTo>
                <a:cubicBezTo>
                  <a:pt x="10676463" y="1423331"/>
                  <a:pt x="10634514" y="1436908"/>
                  <a:pt x="10624461" y="1444283"/>
                </a:cubicBezTo>
                <a:cubicBezTo>
                  <a:pt x="10601952" y="1468442"/>
                  <a:pt x="10536224" y="1460228"/>
                  <a:pt x="10517208" y="1478947"/>
                </a:cubicBezTo>
                <a:cubicBezTo>
                  <a:pt x="10509508" y="1482271"/>
                  <a:pt x="10505833" y="1468818"/>
                  <a:pt x="10497937" y="1469831"/>
                </a:cubicBezTo>
                <a:lnTo>
                  <a:pt x="10471201" y="1486037"/>
                </a:lnTo>
                <a:lnTo>
                  <a:pt x="10448263" y="1478223"/>
                </a:lnTo>
                <a:lnTo>
                  <a:pt x="10388089" y="1507175"/>
                </a:lnTo>
                <a:cubicBezTo>
                  <a:pt x="10350285" y="1513081"/>
                  <a:pt x="10383281" y="1526586"/>
                  <a:pt x="10333720" y="1515848"/>
                </a:cubicBezTo>
                <a:cubicBezTo>
                  <a:pt x="10286428" y="1526223"/>
                  <a:pt x="10174884" y="1550019"/>
                  <a:pt x="10104338" y="1569424"/>
                </a:cubicBezTo>
                <a:cubicBezTo>
                  <a:pt x="10066963" y="1581564"/>
                  <a:pt x="9967395" y="1605712"/>
                  <a:pt x="9910445" y="1632275"/>
                </a:cubicBezTo>
                <a:cubicBezTo>
                  <a:pt x="9856131" y="1644130"/>
                  <a:pt x="9831118" y="1689967"/>
                  <a:pt x="9770872" y="1688088"/>
                </a:cubicBezTo>
                <a:cubicBezTo>
                  <a:pt x="9769882" y="1691843"/>
                  <a:pt x="9737016" y="1697044"/>
                  <a:pt x="9733849" y="1700034"/>
                </a:cubicBezTo>
                <a:lnTo>
                  <a:pt x="9703714" y="1730093"/>
                </a:lnTo>
                <a:lnTo>
                  <a:pt x="9698351" y="1730377"/>
                </a:lnTo>
                <a:lnTo>
                  <a:pt x="9632895" y="1736363"/>
                </a:lnTo>
                <a:lnTo>
                  <a:pt x="9569107" y="1741010"/>
                </a:lnTo>
                <a:cubicBezTo>
                  <a:pt x="9558961" y="1745882"/>
                  <a:pt x="9548028" y="1750646"/>
                  <a:pt x="9536451" y="1755120"/>
                </a:cubicBezTo>
                <a:lnTo>
                  <a:pt x="9529385" y="1757515"/>
                </a:lnTo>
                <a:lnTo>
                  <a:pt x="9498527" y="1753117"/>
                </a:lnTo>
                <a:lnTo>
                  <a:pt x="9436642" y="1755478"/>
                </a:lnTo>
                <a:lnTo>
                  <a:pt x="9429748" y="1756317"/>
                </a:lnTo>
                <a:lnTo>
                  <a:pt x="9429748" y="1768745"/>
                </a:lnTo>
                <a:lnTo>
                  <a:pt x="9425802" y="1769273"/>
                </a:lnTo>
                <a:cubicBezTo>
                  <a:pt x="9390751" y="1773262"/>
                  <a:pt x="9371406" y="1773457"/>
                  <a:pt x="9349763" y="1776107"/>
                </a:cubicBezTo>
                <a:cubicBezTo>
                  <a:pt x="9314721" y="1782260"/>
                  <a:pt x="9277650" y="1796217"/>
                  <a:pt x="9256503" y="1800699"/>
                </a:cubicBezTo>
                <a:lnTo>
                  <a:pt x="9222873" y="1803003"/>
                </a:lnTo>
                <a:lnTo>
                  <a:pt x="9224095" y="1807355"/>
                </a:lnTo>
                <a:lnTo>
                  <a:pt x="9211603" y="1807675"/>
                </a:lnTo>
                <a:lnTo>
                  <a:pt x="9183719" y="1807781"/>
                </a:lnTo>
                <a:cubicBezTo>
                  <a:pt x="9166319" y="1808439"/>
                  <a:pt x="9117935" y="1807396"/>
                  <a:pt x="9100221" y="1808989"/>
                </a:cubicBezTo>
                <a:cubicBezTo>
                  <a:pt x="9095111" y="1813630"/>
                  <a:pt x="9087224" y="1816160"/>
                  <a:pt x="9077439" y="1817333"/>
                </a:cubicBezTo>
                <a:lnTo>
                  <a:pt x="9055889" y="1817464"/>
                </a:lnTo>
                <a:lnTo>
                  <a:pt x="8930912" y="1828648"/>
                </a:lnTo>
                <a:lnTo>
                  <a:pt x="8913729" y="1829483"/>
                </a:lnTo>
                <a:lnTo>
                  <a:pt x="8904423" y="1833234"/>
                </a:lnTo>
                <a:cubicBezTo>
                  <a:pt x="8897319" y="1833982"/>
                  <a:pt x="8876911" y="1833498"/>
                  <a:pt x="8871099" y="1833979"/>
                </a:cubicBezTo>
                <a:lnTo>
                  <a:pt x="8869557" y="1836113"/>
                </a:lnTo>
                <a:cubicBezTo>
                  <a:pt x="8851043" y="1839524"/>
                  <a:pt x="8781405" y="1850882"/>
                  <a:pt x="8760021" y="1854442"/>
                </a:cubicBezTo>
                <a:cubicBezTo>
                  <a:pt x="8755749" y="1851161"/>
                  <a:pt x="8746183" y="1856343"/>
                  <a:pt x="8741254" y="1857469"/>
                </a:cubicBezTo>
                <a:cubicBezTo>
                  <a:pt x="8740491" y="1855259"/>
                  <a:pt x="8728559" y="1854585"/>
                  <a:pt x="8725039" y="1856552"/>
                </a:cubicBezTo>
                <a:cubicBezTo>
                  <a:pt x="8641157" y="1867333"/>
                  <a:pt x="8683145" y="1845054"/>
                  <a:pt x="8635265" y="1859168"/>
                </a:cubicBezTo>
                <a:cubicBezTo>
                  <a:pt x="8626795" y="1860103"/>
                  <a:pt x="8619931" y="1859212"/>
                  <a:pt x="8613911" y="1857561"/>
                </a:cubicBezTo>
                <a:lnTo>
                  <a:pt x="8604931" y="1854170"/>
                </a:lnTo>
                <a:lnTo>
                  <a:pt x="8570171" y="1860579"/>
                </a:lnTo>
                <a:cubicBezTo>
                  <a:pt x="8553049" y="1862813"/>
                  <a:pt x="8535028" y="1864294"/>
                  <a:pt x="8516537" y="1864971"/>
                </a:cubicBezTo>
                <a:cubicBezTo>
                  <a:pt x="8512388" y="1860455"/>
                  <a:pt x="8497874" y="1866870"/>
                  <a:pt x="8491046" y="1868141"/>
                </a:cubicBezTo>
                <a:cubicBezTo>
                  <a:pt x="8490975" y="1865191"/>
                  <a:pt x="8475847" y="1863778"/>
                  <a:pt x="8470478" y="1866216"/>
                </a:cubicBezTo>
                <a:cubicBezTo>
                  <a:pt x="8357654" y="1876758"/>
                  <a:pt x="8421139" y="1849210"/>
                  <a:pt x="8353433" y="1865729"/>
                </a:cubicBezTo>
                <a:lnTo>
                  <a:pt x="8347675" y="1865075"/>
                </a:lnTo>
                <a:lnTo>
                  <a:pt x="8343939" y="1865677"/>
                </a:lnTo>
                <a:cubicBezTo>
                  <a:pt x="8309852" y="1870841"/>
                  <a:pt x="8272587" y="1875809"/>
                  <a:pt x="8221566" y="1881148"/>
                </a:cubicBezTo>
                <a:cubicBezTo>
                  <a:pt x="8158043" y="1892960"/>
                  <a:pt x="8095547" y="1914042"/>
                  <a:pt x="8066095" y="1919902"/>
                </a:cubicBezTo>
                <a:cubicBezTo>
                  <a:pt x="8058949" y="1919234"/>
                  <a:pt x="8051921" y="1917862"/>
                  <a:pt x="8044849" y="1916308"/>
                </a:cubicBezTo>
                <a:lnTo>
                  <a:pt x="8041142" y="1915506"/>
                </a:lnTo>
                <a:lnTo>
                  <a:pt x="8022159" y="1911521"/>
                </a:lnTo>
                <a:lnTo>
                  <a:pt x="7944932" y="1917265"/>
                </a:lnTo>
                <a:lnTo>
                  <a:pt x="7879011" y="1928570"/>
                </a:lnTo>
                <a:lnTo>
                  <a:pt x="7865529" y="1934399"/>
                </a:lnTo>
                <a:lnTo>
                  <a:pt x="7774801" y="1947969"/>
                </a:lnTo>
                <a:lnTo>
                  <a:pt x="7748398" y="1955982"/>
                </a:lnTo>
                <a:lnTo>
                  <a:pt x="7740684" y="1955717"/>
                </a:lnTo>
                <a:cubicBezTo>
                  <a:pt x="7728362" y="1958584"/>
                  <a:pt x="7714099" y="1968442"/>
                  <a:pt x="7712976" y="1960442"/>
                </a:cubicBezTo>
                <a:lnTo>
                  <a:pt x="7699956" y="1966104"/>
                </a:lnTo>
                <a:lnTo>
                  <a:pt x="7684158" y="1962927"/>
                </a:lnTo>
                <a:cubicBezTo>
                  <a:pt x="7674684" y="1962643"/>
                  <a:pt x="7652105" y="1963177"/>
                  <a:pt x="7643109" y="1964400"/>
                </a:cubicBezTo>
                <a:lnTo>
                  <a:pt x="7630180" y="1970266"/>
                </a:lnTo>
                <a:lnTo>
                  <a:pt x="7609131" y="1971774"/>
                </a:lnTo>
                <a:cubicBezTo>
                  <a:pt x="7596694" y="1971644"/>
                  <a:pt x="7570258" y="1969757"/>
                  <a:pt x="7555555" y="1969491"/>
                </a:cubicBezTo>
                <a:cubicBezTo>
                  <a:pt x="7541460" y="1966540"/>
                  <a:pt x="7530571" y="1964848"/>
                  <a:pt x="7520919" y="1970177"/>
                </a:cubicBezTo>
                <a:cubicBezTo>
                  <a:pt x="7500295" y="1966884"/>
                  <a:pt x="7480780" y="1949401"/>
                  <a:pt x="7456258" y="1960468"/>
                </a:cubicBezTo>
                <a:cubicBezTo>
                  <a:pt x="7434946" y="1957506"/>
                  <a:pt x="7435772" y="1952500"/>
                  <a:pt x="7393047" y="1952408"/>
                </a:cubicBezTo>
                <a:cubicBezTo>
                  <a:pt x="7356520" y="1952860"/>
                  <a:pt x="7236307" y="1958626"/>
                  <a:pt x="7199912" y="1959913"/>
                </a:cubicBezTo>
                <a:cubicBezTo>
                  <a:pt x="7176501" y="1959942"/>
                  <a:pt x="7160098" y="1958343"/>
                  <a:pt x="7146774" y="1956641"/>
                </a:cubicBezTo>
                <a:lnTo>
                  <a:pt x="7122244" y="1953891"/>
                </a:lnTo>
                <a:lnTo>
                  <a:pt x="7032241" y="1962723"/>
                </a:lnTo>
                <a:cubicBezTo>
                  <a:pt x="6997214" y="1965198"/>
                  <a:pt x="6963725" y="1968396"/>
                  <a:pt x="6941492" y="1976868"/>
                </a:cubicBezTo>
                <a:cubicBezTo>
                  <a:pt x="6947015" y="1970398"/>
                  <a:pt x="6923088" y="1965379"/>
                  <a:pt x="6906514" y="1968589"/>
                </a:cubicBezTo>
                <a:cubicBezTo>
                  <a:pt x="6925890" y="1943204"/>
                  <a:pt x="6840983" y="1991464"/>
                  <a:pt x="6826395" y="1974141"/>
                </a:cubicBezTo>
                <a:cubicBezTo>
                  <a:pt x="6825676" y="1990223"/>
                  <a:pt x="6751393" y="2017492"/>
                  <a:pt x="6716431" y="2004297"/>
                </a:cubicBezTo>
                <a:cubicBezTo>
                  <a:pt x="6663167" y="2007518"/>
                  <a:pt x="6625450" y="2020811"/>
                  <a:pt x="6569607" y="2015496"/>
                </a:cubicBezTo>
                <a:cubicBezTo>
                  <a:pt x="6567874" y="2017648"/>
                  <a:pt x="6565034" y="2019449"/>
                  <a:pt x="6561430" y="2020996"/>
                </a:cubicBezTo>
                <a:lnTo>
                  <a:pt x="6549371" y="2024747"/>
                </a:lnTo>
                <a:lnTo>
                  <a:pt x="6547040" y="2024474"/>
                </a:lnTo>
                <a:cubicBezTo>
                  <a:pt x="6537882" y="2024425"/>
                  <a:pt x="6533193" y="2025332"/>
                  <a:pt x="6530482" y="2026659"/>
                </a:cubicBezTo>
                <a:lnTo>
                  <a:pt x="6528565" y="2028600"/>
                </a:lnTo>
                <a:lnTo>
                  <a:pt x="6517741" y="2030558"/>
                </a:lnTo>
                <a:lnTo>
                  <a:pt x="6497855" y="2035650"/>
                </a:lnTo>
                <a:lnTo>
                  <a:pt x="6492785" y="2035444"/>
                </a:lnTo>
                <a:lnTo>
                  <a:pt x="6460692" y="2041321"/>
                </a:lnTo>
                <a:lnTo>
                  <a:pt x="6459609" y="2040851"/>
                </a:lnTo>
                <a:cubicBezTo>
                  <a:pt x="6456451" y="2039933"/>
                  <a:pt x="6452734" y="2039508"/>
                  <a:pt x="6447765" y="2040102"/>
                </a:cubicBezTo>
                <a:cubicBezTo>
                  <a:pt x="6446007" y="2031126"/>
                  <a:pt x="6441093" y="2037380"/>
                  <a:pt x="6426590" y="2039928"/>
                </a:cubicBezTo>
                <a:cubicBezTo>
                  <a:pt x="6423606" y="2033241"/>
                  <a:pt x="6413230" y="2032925"/>
                  <a:pt x="6401693" y="2033537"/>
                </a:cubicBezTo>
                <a:lnTo>
                  <a:pt x="6387141" y="2033161"/>
                </a:lnTo>
                <a:lnTo>
                  <a:pt x="6357846" y="2036782"/>
                </a:lnTo>
                <a:lnTo>
                  <a:pt x="6342914" y="2037585"/>
                </a:lnTo>
                <a:lnTo>
                  <a:pt x="6336300" y="2038781"/>
                </a:lnTo>
                <a:lnTo>
                  <a:pt x="6317178" y="2038968"/>
                </a:lnTo>
                <a:lnTo>
                  <a:pt x="6161427" y="2047338"/>
                </a:lnTo>
                <a:cubicBezTo>
                  <a:pt x="6147824" y="2057658"/>
                  <a:pt x="6118908" y="2077615"/>
                  <a:pt x="6097339" y="2082438"/>
                </a:cubicBezTo>
                <a:cubicBezTo>
                  <a:pt x="6090149" y="2084046"/>
                  <a:pt x="6083776" y="2083972"/>
                  <a:pt x="6079059" y="2081299"/>
                </a:cubicBezTo>
                <a:cubicBezTo>
                  <a:pt x="6063900" y="2082334"/>
                  <a:pt x="6011621" y="2084537"/>
                  <a:pt x="5998439" y="2070958"/>
                </a:cubicBezTo>
                <a:cubicBezTo>
                  <a:pt x="5976443" y="2071759"/>
                  <a:pt x="5925514" y="2069780"/>
                  <a:pt x="5904290" y="2070255"/>
                </a:cubicBezTo>
                <a:cubicBezTo>
                  <a:pt x="5871515" y="2066244"/>
                  <a:pt x="5843986" y="2088249"/>
                  <a:pt x="5814867" y="2079032"/>
                </a:cubicBezTo>
                <a:cubicBezTo>
                  <a:pt x="5792003" y="2070559"/>
                  <a:pt x="5750009" y="2076273"/>
                  <a:pt x="5725743" y="2070558"/>
                </a:cubicBezTo>
                <a:cubicBezTo>
                  <a:pt x="5716432" y="2058355"/>
                  <a:pt x="5667424" y="2047322"/>
                  <a:pt x="5650546" y="2052412"/>
                </a:cubicBezTo>
                <a:cubicBezTo>
                  <a:pt x="5614627" y="2046084"/>
                  <a:pt x="5608108" y="2028306"/>
                  <a:pt x="5581284" y="2023175"/>
                </a:cubicBezTo>
                <a:lnTo>
                  <a:pt x="5572593" y="2018391"/>
                </a:lnTo>
                <a:lnTo>
                  <a:pt x="5548580" y="2016951"/>
                </a:lnTo>
                <a:cubicBezTo>
                  <a:pt x="5523726" y="2017783"/>
                  <a:pt x="5498337" y="2019663"/>
                  <a:pt x="5471173" y="2018786"/>
                </a:cubicBezTo>
                <a:cubicBezTo>
                  <a:pt x="5447687" y="2003020"/>
                  <a:pt x="5353807" y="2022324"/>
                  <a:pt x="5340320" y="2037611"/>
                </a:cubicBezTo>
                <a:cubicBezTo>
                  <a:pt x="5340015" y="2024215"/>
                  <a:pt x="5271937" y="2042455"/>
                  <a:pt x="5254376" y="2042928"/>
                </a:cubicBezTo>
                <a:cubicBezTo>
                  <a:pt x="5248522" y="2043086"/>
                  <a:pt x="5248281" y="2041270"/>
                  <a:pt x="5258035" y="2035649"/>
                </a:cubicBezTo>
                <a:cubicBezTo>
                  <a:pt x="5239374" y="2037214"/>
                  <a:pt x="5220112" y="2030252"/>
                  <a:pt x="5230622" y="2024576"/>
                </a:cubicBezTo>
                <a:cubicBezTo>
                  <a:pt x="5173932" y="2036724"/>
                  <a:pt x="5090262" y="2024645"/>
                  <a:pt x="5026203" y="2030162"/>
                </a:cubicBezTo>
                <a:cubicBezTo>
                  <a:pt x="4991280" y="2016814"/>
                  <a:pt x="5010212" y="2029164"/>
                  <a:pt x="4973988" y="2026668"/>
                </a:cubicBezTo>
                <a:cubicBezTo>
                  <a:pt x="4983896" y="2038955"/>
                  <a:pt x="4930012" y="2019774"/>
                  <a:pt x="4928030" y="2033642"/>
                </a:cubicBezTo>
                <a:cubicBezTo>
                  <a:pt x="4921501" y="2032748"/>
                  <a:pt x="4915238" y="2031445"/>
                  <a:pt x="4908970" y="2030033"/>
                </a:cubicBezTo>
                <a:lnTo>
                  <a:pt x="4905679" y="2029300"/>
                </a:lnTo>
                <a:lnTo>
                  <a:pt x="4892525" y="2028768"/>
                </a:lnTo>
                <a:lnTo>
                  <a:pt x="4888818" y="2025619"/>
                </a:lnTo>
                <a:lnTo>
                  <a:pt x="4869018" y="2022668"/>
                </a:lnTo>
                <a:cubicBezTo>
                  <a:pt x="4861602" y="2022028"/>
                  <a:pt x="4853622" y="2021880"/>
                  <a:pt x="4844804" y="2022527"/>
                </a:cubicBezTo>
                <a:cubicBezTo>
                  <a:pt x="4823110" y="2028022"/>
                  <a:pt x="4789330" y="2021287"/>
                  <a:pt x="4758778" y="2021694"/>
                </a:cubicBezTo>
                <a:lnTo>
                  <a:pt x="4744748" y="2023396"/>
                </a:lnTo>
                <a:lnTo>
                  <a:pt x="4698956" y="2020558"/>
                </a:lnTo>
                <a:cubicBezTo>
                  <a:pt x="4685921" y="2020008"/>
                  <a:pt x="4672392" y="2019718"/>
                  <a:pt x="4658147" y="2019920"/>
                </a:cubicBezTo>
                <a:lnTo>
                  <a:pt x="4631706" y="2021274"/>
                </a:lnTo>
                <a:lnTo>
                  <a:pt x="4624776" y="2020152"/>
                </a:lnTo>
                <a:cubicBezTo>
                  <a:pt x="4612703" y="2020277"/>
                  <a:pt x="4596727" y="2024226"/>
                  <a:pt x="4598150" y="2019429"/>
                </a:cubicBezTo>
                <a:lnTo>
                  <a:pt x="4584588" y="2021092"/>
                </a:lnTo>
                <a:lnTo>
                  <a:pt x="4571203" y="2017263"/>
                </a:lnTo>
                <a:cubicBezTo>
                  <a:pt x="4569736" y="2016374"/>
                  <a:pt x="4568633" y="2015427"/>
                  <a:pt x="4567930" y="2014458"/>
                </a:cubicBezTo>
                <a:lnTo>
                  <a:pt x="4548984" y="2015717"/>
                </a:lnTo>
                <a:lnTo>
                  <a:pt x="4533451" y="2012976"/>
                </a:lnTo>
                <a:lnTo>
                  <a:pt x="4519910" y="2014768"/>
                </a:lnTo>
                <a:lnTo>
                  <a:pt x="4514290" y="2014364"/>
                </a:lnTo>
                <a:lnTo>
                  <a:pt x="4500320" y="2013007"/>
                </a:lnTo>
                <a:cubicBezTo>
                  <a:pt x="4493159" y="2012056"/>
                  <a:pt x="4485144" y="2010910"/>
                  <a:pt x="4476219" y="2009993"/>
                </a:cubicBezTo>
                <a:lnTo>
                  <a:pt x="4468701" y="2009574"/>
                </a:lnTo>
                <a:lnTo>
                  <a:pt x="4452333" y="2004964"/>
                </a:lnTo>
                <a:cubicBezTo>
                  <a:pt x="4440422" y="2001479"/>
                  <a:pt x="4431048" y="1999130"/>
                  <a:pt x="4420644" y="2001021"/>
                </a:cubicBezTo>
                <a:cubicBezTo>
                  <a:pt x="4402911" y="1996519"/>
                  <a:pt x="4390524" y="1983900"/>
                  <a:pt x="4364856" y="1987267"/>
                </a:cubicBezTo>
                <a:cubicBezTo>
                  <a:pt x="4372645" y="1981550"/>
                  <a:pt x="4336350" y="1986575"/>
                  <a:pt x="4332062" y="1980703"/>
                </a:cubicBezTo>
                <a:cubicBezTo>
                  <a:pt x="4330083" y="1975974"/>
                  <a:pt x="4318612" y="1976397"/>
                  <a:pt x="4309876" y="1974653"/>
                </a:cubicBezTo>
                <a:cubicBezTo>
                  <a:pt x="4303650" y="1969824"/>
                  <a:pt x="4259693" y="1965414"/>
                  <a:pt x="4244391" y="1966109"/>
                </a:cubicBezTo>
                <a:cubicBezTo>
                  <a:pt x="4201255" y="1970914"/>
                  <a:pt x="4166558" y="1951471"/>
                  <a:pt x="4132071" y="1954813"/>
                </a:cubicBezTo>
                <a:cubicBezTo>
                  <a:pt x="4123041" y="1954358"/>
                  <a:pt x="4115554" y="1953263"/>
                  <a:pt x="4109069" y="1951778"/>
                </a:cubicBezTo>
                <a:lnTo>
                  <a:pt x="4092908" y="1946662"/>
                </a:lnTo>
                <a:cubicBezTo>
                  <a:pt x="4092707" y="1945539"/>
                  <a:pt x="4092506" y="1944415"/>
                  <a:pt x="4092306" y="1943291"/>
                </a:cubicBezTo>
                <a:lnTo>
                  <a:pt x="4080234" y="1941219"/>
                </a:lnTo>
                <a:lnTo>
                  <a:pt x="4077778" y="1940145"/>
                </a:lnTo>
                <a:cubicBezTo>
                  <a:pt x="4073105" y="1938081"/>
                  <a:pt x="4068339" y="1936119"/>
                  <a:pt x="4062936" y="1934506"/>
                </a:cubicBezTo>
                <a:cubicBezTo>
                  <a:pt x="4048082" y="1947155"/>
                  <a:pt x="4014523" y="1922869"/>
                  <a:pt x="4012506" y="1935475"/>
                </a:cubicBezTo>
                <a:cubicBezTo>
                  <a:pt x="3980228" y="1928812"/>
                  <a:pt x="3986775" y="1942559"/>
                  <a:pt x="3965880" y="1925968"/>
                </a:cubicBezTo>
                <a:cubicBezTo>
                  <a:pt x="3899515" y="1923414"/>
                  <a:pt x="3830855" y="1902158"/>
                  <a:pt x="3765338" y="1906649"/>
                </a:cubicBezTo>
                <a:cubicBezTo>
                  <a:pt x="3780686" y="1902635"/>
                  <a:pt x="3768784" y="1893856"/>
                  <a:pt x="3749493" y="1893071"/>
                </a:cubicBezTo>
                <a:cubicBezTo>
                  <a:pt x="3807776" y="1876857"/>
                  <a:pt x="3656400" y="1898030"/>
                  <a:pt x="3672704" y="1881383"/>
                </a:cubicBezTo>
                <a:cubicBezTo>
                  <a:pt x="3645532" y="1893973"/>
                  <a:pt x="3537791" y="1900656"/>
                  <a:pt x="3530082" y="1883187"/>
                </a:cubicBezTo>
                <a:cubicBezTo>
                  <a:pt x="3479808" y="1875044"/>
                  <a:pt x="3426017" y="1877998"/>
                  <a:pt x="3387664" y="1862579"/>
                </a:cubicBezTo>
                <a:cubicBezTo>
                  <a:pt x="3382649" y="1863935"/>
                  <a:pt x="3377277" y="1864791"/>
                  <a:pt x="3371681" y="1865293"/>
                </a:cubicBezTo>
                <a:lnTo>
                  <a:pt x="3355305" y="1865842"/>
                </a:lnTo>
                <a:lnTo>
                  <a:pt x="3353790" y="1865158"/>
                </a:lnTo>
                <a:cubicBezTo>
                  <a:pt x="3346144" y="1863282"/>
                  <a:pt x="3340687" y="1863057"/>
                  <a:pt x="3336210" y="1863564"/>
                </a:cubicBezTo>
                <a:lnTo>
                  <a:pt x="3331381" y="1864716"/>
                </a:lnTo>
                <a:lnTo>
                  <a:pt x="3319012" y="1864093"/>
                </a:lnTo>
                <a:lnTo>
                  <a:pt x="3293818" y="1864135"/>
                </a:lnTo>
                <a:lnTo>
                  <a:pt x="3289881" y="1862954"/>
                </a:lnTo>
                <a:lnTo>
                  <a:pt x="3253090" y="1861164"/>
                </a:lnTo>
                <a:cubicBezTo>
                  <a:pt x="3253042" y="1860968"/>
                  <a:pt x="3252996" y="1860771"/>
                  <a:pt x="3252949" y="1860574"/>
                </a:cubicBezTo>
                <a:cubicBezTo>
                  <a:pt x="3251799" y="1859213"/>
                  <a:pt x="3249368" y="1858131"/>
                  <a:pt x="3244187" y="1857604"/>
                </a:cubicBezTo>
                <a:cubicBezTo>
                  <a:pt x="3250860" y="1853873"/>
                  <a:pt x="3250577" y="1852999"/>
                  <a:pt x="3246570" y="1852946"/>
                </a:cubicBezTo>
                <a:lnTo>
                  <a:pt x="3237810" y="1853064"/>
                </a:lnTo>
                <a:lnTo>
                  <a:pt x="3230822" y="1855474"/>
                </a:lnTo>
                <a:cubicBezTo>
                  <a:pt x="3206812" y="1862286"/>
                  <a:pt x="3176733" y="1868865"/>
                  <a:pt x="3136549" y="1874037"/>
                </a:cubicBezTo>
                <a:cubicBezTo>
                  <a:pt x="3081163" y="1880168"/>
                  <a:pt x="2902557" y="1900580"/>
                  <a:pt x="2845754" y="1910932"/>
                </a:cubicBezTo>
                <a:cubicBezTo>
                  <a:pt x="2860822" y="1944376"/>
                  <a:pt x="2813389" y="1905358"/>
                  <a:pt x="2786878" y="1917162"/>
                </a:cubicBezTo>
                <a:cubicBezTo>
                  <a:pt x="2766803" y="1917398"/>
                  <a:pt x="2741628" y="1915886"/>
                  <a:pt x="2725298" y="1912340"/>
                </a:cubicBezTo>
                <a:cubicBezTo>
                  <a:pt x="2716680" y="1911427"/>
                  <a:pt x="2707572" y="1911972"/>
                  <a:pt x="2697754" y="1914863"/>
                </a:cubicBezTo>
                <a:cubicBezTo>
                  <a:pt x="2667185" y="1939014"/>
                  <a:pt x="2622149" y="1926211"/>
                  <a:pt x="2568063" y="1936283"/>
                </a:cubicBezTo>
                <a:cubicBezTo>
                  <a:pt x="2552625" y="1932001"/>
                  <a:pt x="2502682" y="1953378"/>
                  <a:pt x="2489784" y="1943720"/>
                </a:cubicBezTo>
                <a:cubicBezTo>
                  <a:pt x="2478524" y="1943155"/>
                  <a:pt x="2467418" y="1949411"/>
                  <a:pt x="2458978" y="1938095"/>
                </a:cubicBezTo>
                <a:cubicBezTo>
                  <a:pt x="2417552" y="1934639"/>
                  <a:pt x="2366376" y="1931293"/>
                  <a:pt x="2318712" y="1934474"/>
                </a:cubicBezTo>
                <a:cubicBezTo>
                  <a:pt x="2296029" y="1936526"/>
                  <a:pt x="2282069" y="1938434"/>
                  <a:pt x="2268709" y="1940521"/>
                </a:cubicBezTo>
                <a:lnTo>
                  <a:pt x="2264080" y="1941232"/>
                </a:lnTo>
                <a:lnTo>
                  <a:pt x="2254684" y="1943524"/>
                </a:lnTo>
                <a:lnTo>
                  <a:pt x="2252523" y="1943004"/>
                </a:lnTo>
                <a:lnTo>
                  <a:pt x="2173350" y="1929202"/>
                </a:lnTo>
                <a:lnTo>
                  <a:pt x="2155266" y="1920267"/>
                </a:lnTo>
                <a:lnTo>
                  <a:pt x="2091013" y="1914631"/>
                </a:lnTo>
                <a:cubicBezTo>
                  <a:pt x="2033357" y="1920614"/>
                  <a:pt x="2070513" y="1905065"/>
                  <a:pt x="2030712" y="1897690"/>
                </a:cubicBezTo>
                <a:cubicBezTo>
                  <a:pt x="1994539" y="1893055"/>
                  <a:pt x="1958569" y="1883188"/>
                  <a:pt x="1908838" y="1892222"/>
                </a:cubicBezTo>
                <a:cubicBezTo>
                  <a:pt x="1897236" y="1896147"/>
                  <a:pt x="1883338" y="1892415"/>
                  <a:pt x="1877796" y="1883887"/>
                </a:cubicBezTo>
                <a:cubicBezTo>
                  <a:pt x="1876842" y="1882419"/>
                  <a:pt x="1876177" y="1880863"/>
                  <a:pt x="1875824" y="1879265"/>
                </a:cubicBezTo>
                <a:cubicBezTo>
                  <a:pt x="1843474" y="1887199"/>
                  <a:pt x="1841511" y="1873818"/>
                  <a:pt x="1823048" y="1881064"/>
                </a:cubicBezTo>
                <a:cubicBezTo>
                  <a:pt x="1792640" y="1872164"/>
                  <a:pt x="1782358" y="1850450"/>
                  <a:pt x="1765736" y="1856578"/>
                </a:cubicBezTo>
                <a:cubicBezTo>
                  <a:pt x="1753024" y="1849107"/>
                  <a:pt x="1745932" y="1828316"/>
                  <a:pt x="1725669" y="1833744"/>
                </a:cubicBezTo>
                <a:cubicBezTo>
                  <a:pt x="1727428" y="1831405"/>
                  <a:pt x="1726953" y="1830157"/>
                  <a:pt x="1725216" y="1829447"/>
                </a:cubicBezTo>
                <a:lnTo>
                  <a:pt x="1721485" y="1828960"/>
                </a:lnTo>
                <a:lnTo>
                  <a:pt x="1717786" y="1832224"/>
                </a:lnTo>
                <a:cubicBezTo>
                  <a:pt x="1703445" y="1843277"/>
                  <a:pt x="1706547" y="1827935"/>
                  <a:pt x="1689907" y="1825425"/>
                </a:cubicBezTo>
                <a:cubicBezTo>
                  <a:pt x="1682338" y="1823445"/>
                  <a:pt x="1685181" y="1820226"/>
                  <a:pt x="1688093" y="1817391"/>
                </a:cubicBezTo>
                <a:lnTo>
                  <a:pt x="1496789" y="1805297"/>
                </a:lnTo>
                <a:cubicBezTo>
                  <a:pt x="1463551" y="1793913"/>
                  <a:pt x="1426345" y="1786892"/>
                  <a:pt x="1392839" y="1758649"/>
                </a:cubicBezTo>
                <a:cubicBezTo>
                  <a:pt x="1386461" y="1750573"/>
                  <a:pt x="1374031" y="1756918"/>
                  <a:pt x="1360872" y="1752441"/>
                </a:cubicBezTo>
                <a:cubicBezTo>
                  <a:pt x="1347711" y="1747963"/>
                  <a:pt x="1332751" y="1735898"/>
                  <a:pt x="1313885" y="1731785"/>
                </a:cubicBezTo>
                <a:cubicBezTo>
                  <a:pt x="1281989" y="1726305"/>
                  <a:pt x="1256405" y="1739744"/>
                  <a:pt x="1247665" y="1727765"/>
                </a:cubicBezTo>
                <a:cubicBezTo>
                  <a:pt x="1231363" y="1728538"/>
                  <a:pt x="1209120" y="1742556"/>
                  <a:pt x="1196850" y="1729622"/>
                </a:cubicBezTo>
                <a:cubicBezTo>
                  <a:pt x="1195195" y="1740224"/>
                  <a:pt x="1178147" y="1721561"/>
                  <a:pt x="1168728" y="1728550"/>
                </a:cubicBezTo>
                <a:cubicBezTo>
                  <a:pt x="1152073" y="1727193"/>
                  <a:pt x="1122804" y="1725926"/>
                  <a:pt x="1096918" y="1721485"/>
                </a:cubicBezTo>
                <a:lnTo>
                  <a:pt x="1094082" y="1720113"/>
                </a:lnTo>
                <a:lnTo>
                  <a:pt x="1040782" y="1721762"/>
                </a:lnTo>
                <a:cubicBezTo>
                  <a:pt x="987172" y="1722352"/>
                  <a:pt x="1023272" y="1708707"/>
                  <a:pt x="955980" y="1719289"/>
                </a:cubicBezTo>
                <a:cubicBezTo>
                  <a:pt x="948995" y="1714208"/>
                  <a:pt x="940521" y="1713816"/>
                  <a:pt x="926108" y="1715917"/>
                </a:cubicBezTo>
                <a:cubicBezTo>
                  <a:pt x="900077" y="1715834"/>
                  <a:pt x="902688" y="1703436"/>
                  <a:pt x="876049" y="1710422"/>
                </a:cubicBezTo>
                <a:cubicBezTo>
                  <a:pt x="881084" y="1703830"/>
                  <a:pt x="826830" y="1706893"/>
                  <a:pt x="839194" y="1700176"/>
                </a:cubicBezTo>
                <a:cubicBezTo>
                  <a:pt x="822548" y="1693764"/>
                  <a:pt x="813674" y="1703628"/>
                  <a:pt x="797112" y="1698014"/>
                </a:cubicBezTo>
                <a:cubicBezTo>
                  <a:pt x="778195" y="1696418"/>
                  <a:pt x="807647" y="1705364"/>
                  <a:pt x="786610" y="1705455"/>
                </a:cubicBezTo>
                <a:cubicBezTo>
                  <a:pt x="761170" y="1704357"/>
                  <a:pt x="760599" y="1716610"/>
                  <a:pt x="741833" y="1700566"/>
                </a:cubicBezTo>
                <a:lnTo>
                  <a:pt x="673985" y="1692278"/>
                </a:lnTo>
                <a:cubicBezTo>
                  <a:pt x="658515" y="1695829"/>
                  <a:pt x="646395" y="1693620"/>
                  <a:pt x="634665" y="1689550"/>
                </a:cubicBezTo>
                <a:cubicBezTo>
                  <a:pt x="599149" y="1689690"/>
                  <a:pt x="567176" y="1683160"/>
                  <a:pt x="527471" y="1679869"/>
                </a:cubicBezTo>
                <a:cubicBezTo>
                  <a:pt x="484099" y="1683240"/>
                  <a:pt x="462693" y="1671949"/>
                  <a:pt x="420260" y="1668475"/>
                </a:cubicBezTo>
                <a:cubicBezTo>
                  <a:pt x="377482" y="1677390"/>
                  <a:pt x="393500" y="1652730"/>
                  <a:pt x="357630" y="1652142"/>
                </a:cubicBezTo>
                <a:cubicBezTo>
                  <a:pt x="298692" y="1659518"/>
                  <a:pt x="359631" y="1643849"/>
                  <a:pt x="269407" y="1643812"/>
                </a:cubicBezTo>
                <a:cubicBezTo>
                  <a:pt x="264204" y="1645215"/>
                  <a:pt x="253436" y="1643159"/>
                  <a:pt x="254769" y="1641013"/>
                </a:cubicBezTo>
                <a:cubicBezTo>
                  <a:pt x="234996" y="1641090"/>
                  <a:pt x="179093" y="1626583"/>
                  <a:pt x="150763" y="1628143"/>
                </a:cubicBezTo>
                <a:cubicBezTo>
                  <a:pt x="96232" y="1619954"/>
                  <a:pt x="68845" y="1629422"/>
                  <a:pt x="29133" y="1626172"/>
                </a:cubicBezTo>
                <a:lnTo>
                  <a:pt x="0" y="16195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DFA4BEC-2F54-279A-C5A1-3BB2878307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506" y="494414"/>
            <a:ext cx="7900987" cy="817403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</a:pPr>
            <a:r>
              <a:rPr lang="en-US" sz="31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2-vérification des transitions</a:t>
            </a:r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BF994D4B-977C-1139-9A42-D8E3F4FD4B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3953" y="2162287"/>
            <a:ext cx="5325035" cy="4341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875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>
            <a:extLst>
              <a:ext uri="{FF2B5EF4-FFF2-40B4-BE49-F238E27FC236}">
                <a16:creationId xmlns:a16="http://schemas.microsoft.com/office/drawing/2014/main" id="{69D184B2-2226-4E31-BCCB-444330767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338899" y="918266"/>
            <a:ext cx="529596" cy="5863534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7">
            <a:extLst>
              <a:ext uri="{FF2B5EF4-FFF2-40B4-BE49-F238E27FC236}">
                <a16:creationId xmlns:a16="http://schemas.microsoft.com/office/drawing/2014/main" id="{1AC4D4E3-486A-464A-8EC8-D448810972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338409" y="643467"/>
            <a:ext cx="315230" cy="5668919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64DE13E-58EB-4475-B79C-0D4FC65123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78790" y="643467"/>
            <a:ext cx="8200127" cy="5391944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064BD5BF-3CFE-C938-E762-A947790149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7683" y="2116702"/>
            <a:ext cx="7248635" cy="244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3519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F0DCC097-1DB8-4B6D-85D0-6FBA0E1CA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E0B58608-23C8-4441-994D-C6823EEE1D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2083506"/>
          </a:xfrm>
          <a:custGeom>
            <a:avLst/>
            <a:gdLst>
              <a:gd name="connsiteX0" fmla="*/ 0 w 12191999"/>
              <a:gd name="connsiteY0" fmla="*/ 0 h 2083506"/>
              <a:gd name="connsiteX1" fmla="*/ 9429748 w 12191999"/>
              <a:gd name="connsiteY1" fmla="*/ 0 h 2083506"/>
              <a:gd name="connsiteX2" fmla="*/ 9429748 w 12191999"/>
              <a:gd name="connsiteY2" fmla="*/ 1 h 2083506"/>
              <a:gd name="connsiteX3" fmla="*/ 12191999 w 12191999"/>
              <a:gd name="connsiteY3" fmla="*/ 1 h 2083506"/>
              <a:gd name="connsiteX4" fmla="*/ 12191999 w 12191999"/>
              <a:gd name="connsiteY4" fmla="*/ 1164372 h 2083506"/>
              <a:gd name="connsiteX5" fmla="*/ 12147852 w 12191999"/>
              <a:gd name="connsiteY5" fmla="*/ 1163783 h 2083506"/>
              <a:gd name="connsiteX6" fmla="*/ 11993604 w 12191999"/>
              <a:gd name="connsiteY6" fmla="*/ 1153496 h 2083506"/>
              <a:gd name="connsiteX7" fmla="*/ 11865319 w 12191999"/>
              <a:gd name="connsiteY7" fmla="*/ 1176624 h 2083506"/>
              <a:gd name="connsiteX8" fmla="*/ 11718353 w 12191999"/>
              <a:gd name="connsiteY8" fmla="*/ 1209136 h 2083506"/>
              <a:gd name="connsiteX9" fmla="*/ 11609067 w 12191999"/>
              <a:gd name="connsiteY9" fmla="*/ 1218512 h 2083506"/>
              <a:gd name="connsiteX10" fmla="*/ 11545958 w 12191999"/>
              <a:gd name="connsiteY10" fmla="*/ 1240430 h 2083506"/>
              <a:gd name="connsiteX11" fmla="*/ 11445770 w 12191999"/>
              <a:gd name="connsiteY11" fmla="*/ 1225780 h 2083506"/>
              <a:gd name="connsiteX12" fmla="*/ 11398842 w 12191999"/>
              <a:gd name="connsiteY12" fmla="*/ 1227250 h 2083506"/>
              <a:gd name="connsiteX13" fmla="*/ 11240093 w 12191999"/>
              <a:gd name="connsiteY13" fmla="*/ 1266797 h 2083506"/>
              <a:gd name="connsiteX14" fmla="*/ 11141364 w 12191999"/>
              <a:gd name="connsiteY14" fmla="*/ 1288059 h 2083506"/>
              <a:gd name="connsiteX15" fmla="*/ 11015396 w 12191999"/>
              <a:gd name="connsiteY15" fmla="*/ 1353104 h 2083506"/>
              <a:gd name="connsiteX16" fmla="*/ 10973905 w 12191999"/>
              <a:gd name="connsiteY16" fmla="*/ 1365109 h 2083506"/>
              <a:gd name="connsiteX17" fmla="*/ 10904858 w 12191999"/>
              <a:gd name="connsiteY17" fmla="*/ 1371966 h 2083506"/>
              <a:gd name="connsiteX18" fmla="*/ 10827883 w 12191999"/>
              <a:gd name="connsiteY18" fmla="*/ 1410270 h 2083506"/>
              <a:gd name="connsiteX19" fmla="*/ 10690996 w 12191999"/>
              <a:gd name="connsiteY19" fmla="*/ 1426394 h 2083506"/>
              <a:gd name="connsiteX20" fmla="*/ 10624461 w 12191999"/>
              <a:gd name="connsiteY20" fmla="*/ 1444283 h 2083506"/>
              <a:gd name="connsiteX21" fmla="*/ 10517208 w 12191999"/>
              <a:gd name="connsiteY21" fmla="*/ 1478947 h 2083506"/>
              <a:gd name="connsiteX22" fmla="*/ 10497937 w 12191999"/>
              <a:gd name="connsiteY22" fmla="*/ 1469831 h 2083506"/>
              <a:gd name="connsiteX23" fmla="*/ 10471201 w 12191999"/>
              <a:gd name="connsiteY23" fmla="*/ 1486037 h 2083506"/>
              <a:gd name="connsiteX24" fmla="*/ 10448263 w 12191999"/>
              <a:gd name="connsiteY24" fmla="*/ 1478223 h 2083506"/>
              <a:gd name="connsiteX25" fmla="*/ 10388089 w 12191999"/>
              <a:gd name="connsiteY25" fmla="*/ 1507175 h 2083506"/>
              <a:gd name="connsiteX26" fmla="*/ 10333720 w 12191999"/>
              <a:gd name="connsiteY26" fmla="*/ 1515848 h 2083506"/>
              <a:gd name="connsiteX27" fmla="*/ 10104338 w 12191999"/>
              <a:gd name="connsiteY27" fmla="*/ 1569424 h 2083506"/>
              <a:gd name="connsiteX28" fmla="*/ 9910445 w 12191999"/>
              <a:gd name="connsiteY28" fmla="*/ 1632275 h 2083506"/>
              <a:gd name="connsiteX29" fmla="*/ 9770872 w 12191999"/>
              <a:gd name="connsiteY29" fmla="*/ 1688088 h 2083506"/>
              <a:gd name="connsiteX30" fmla="*/ 9733849 w 12191999"/>
              <a:gd name="connsiteY30" fmla="*/ 1700034 h 2083506"/>
              <a:gd name="connsiteX31" fmla="*/ 9703714 w 12191999"/>
              <a:gd name="connsiteY31" fmla="*/ 1730093 h 2083506"/>
              <a:gd name="connsiteX32" fmla="*/ 9698351 w 12191999"/>
              <a:gd name="connsiteY32" fmla="*/ 1730377 h 2083506"/>
              <a:gd name="connsiteX33" fmla="*/ 9632895 w 12191999"/>
              <a:gd name="connsiteY33" fmla="*/ 1736363 h 2083506"/>
              <a:gd name="connsiteX34" fmla="*/ 9569107 w 12191999"/>
              <a:gd name="connsiteY34" fmla="*/ 1741010 h 2083506"/>
              <a:gd name="connsiteX35" fmla="*/ 9536451 w 12191999"/>
              <a:gd name="connsiteY35" fmla="*/ 1755120 h 2083506"/>
              <a:gd name="connsiteX36" fmla="*/ 9529385 w 12191999"/>
              <a:gd name="connsiteY36" fmla="*/ 1757515 h 2083506"/>
              <a:gd name="connsiteX37" fmla="*/ 9498527 w 12191999"/>
              <a:gd name="connsiteY37" fmla="*/ 1753117 h 2083506"/>
              <a:gd name="connsiteX38" fmla="*/ 9436642 w 12191999"/>
              <a:gd name="connsiteY38" fmla="*/ 1755478 h 2083506"/>
              <a:gd name="connsiteX39" fmla="*/ 9429748 w 12191999"/>
              <a:gd name="connsiteY39" fmla="*/ 1756317 h 2083506"/>
              <a:gd name="connsiteX40" fmla="*/ 9429748 w 12191999"/>
              <a:gd name="connsiteY40" fmla="*/ 1768745 h 2083506"/>
              <a:gd name="connsiteX41" fmla="*/ 9425802 w 12191999"/>
              <a:gd name="connsiteY41" fmla="*/ 1769273 h 2083506"/>
              <a:gd name="connsiteX42" fmla="*/ 9349763 w 12191999"/>
              <a:gd name="connsiteY42" fmla="*/ 1776107 h 2083506"/>
              <a:gd name="connsiteX43" fmla="*/ 9256503 w 12191999"/>
              <a:gd name="connsiteY43" fmla="*/ 1800699 h 2083506"/>
              <a:gd name="connsiteX44" fmla="*/ 9222873 w 12191999"/>
              <a:gd name="connsiteY44" fmla="*/ 1803003 h 2083506"/>
              <a:gd name="connsiteX45" fmla="*/ 9224095 w 12191999"/>
              <a:gd name="connsiteY45" fmla="*/ 1807355 h 2083506"/>
              <a:gd name="connsiteX46" fmla="*/ 9211603 w 12191999"/>
              <a:gd name="connsiteY46" fmla="*/ 1807675 h 2083506"/>
              <a:gd name="connsiteX47" fmla="*/ 9183719 w 12191999"/>
              <a:gd name="connsiteY47" fmla="*/ 1807781 h 2083506"/>
              <a:gd name="connsiteX48" fmla="*/ 9100221 w 12191999"/>
              <a:gd name="connsiteY48" fmla="*/ 1808989 h 2083506"/>
              <a:gd name="connsiteX49" fmla="*/ 9077439 w 12191999"/>
              <a:gd name="connsiteY49" fmla="*/ 1817333 h 2083506"/>
              <a:gd name="connsiteX50" fmla="*/ 9055889 w 12191999"/>
              <a:gd name="connsiteY50" fmla="*/ 1817464 h 2083506"/>
              <a:gd name="connsiteX51" fmla="*/ 8930912 w 12191999"/>
              <a:gd name="connsiteY51" fmla="*/ 1828648 h 2083506"/>
              <a:gd name="connsiteX52" fmla="*/ 8913729 w 12191999"/>
              <a:gd name="connsiteY52" fmla="*/ 1829483 h 2083506"/>
              <a:gd name="connsiteX53" fmla="*/ 8904423 w 12191999"/>
              <a:gd name="connsiteY53" fmla="*/ 1833234 h 2083506"/>
              <a:gd name="connsiteX54" fmla="*/ 8871099 w 12191999"/>
              <a:gd name="connsiteY54" fmla="*/ 1833979 h 2083506"/>
              <a:gd name="connsiteX55" fmla="*/ 8869557 w 12191999"/>
              <a:gd name="connsiteY55" fmla="*/ 1836113 h 2083506"/>
              <a:gd name="connsiteX56" fmla="*/ 8760021 w 12191999"/>
              <a:gd name="connsiteY56" fmla="*/ 1854442 h 2083506"/>
              <a:gd name="connsiteX57" fmla="*/ 8741254 w 12191999"/>
              <a:gd name="connsiteY57" fmla="*/ 1857469 h 2083506"/>
              <a:gd name="connsiteX58" fmla="*/ 8725039 w 12191999"/>
              <a:gd name="connsiteY58" fmla="*/ 1856552 h 2083506"/>
              <a:gd name="connsiteX59" fmla="*/ 8635265 w 12191999"/>
              <a:gd name="connsiteY59" fmla="*/ 1859168 h 2083506"/>
              <a:gd name="connsiteX60" fmla="*/ 8613911 w 12191999"/>
              <a:gd name="connsiteY60" fmla="*/ 1857561 h 2083506"/>
              <a:gd name="connsiteX61" fmla="*/ 8604931 w 12191999"/>
              <a:gd name="connsiteY61" fmla="*/ 1854170 h 2083506"/>
              <a:gd name="connsiteX62" fmla="*/ 8570171 w 12191999"/>
              <a:gd name="connsiteY62" fmla="*/ 1860579 h 2083506"/>
              <a:gd name="connsiteX63" fmla="*/ 8516537 w 12191999"/>
              <a:gd name="connsiteY63" fmla="*/ 1864971 h 2083506"/>
              <a:gd name="connsiteX64" fmla="*/ 8491046 w 12191999"/>
              <a:gd name="connsiteY64" fmla="*/ 1868141 h 2083506"/>
              <a:gd name="connsiteX65" fmla="*/ 8470478 w 12191999"/>
              <a:gd name="connsiteY65" fmla="*/ 1866216 h 2083506"/>
              <a:gd name="connsiteX66" fmla="*/ 8353433 w 12191999"/>
              <a:gd name="connsiteY66" fmla="*/ 1865729 h 2083506"/>
              <a:gd name="connsiteX67" fmla="*/ 8347675 w 12191999"/>
              <a:gd name="connsiteY67" fmla="*/ 1865075 h 2083506"/>
              <a:gd name="connsiteX68" fmla="*/ 8343939 w 12191999"/>
              <a:gd name="connsiteY68" fmla="*/ 1865677 h 2083506"/>
              <a:gd name="connsiteX69" fmla="*/ 8221566 w 12191999"/>
              <a:gd name="connsiteY69" fmla="*/ 1881148 h 2083506"/>
              <a:gd name="connsiteX70" fmla="*/ 8066095 w 12191999"/>
              <a:gd name="connsiteY70" fmla="*/ 1919902 h 2083506"/>
              <a:gd name="connsiteX71" fmla="*/ 8044849 w 12191999"/>
              <a:gd name="connsiteY71" fmla="*/ 1916308 h 2083506"/>
              <a:gd name="connsiteX72" fmla="*/ 8041142 w 12191999"/>
              <a:gd name="connsiteY72" fmla="*/ 1915506 h 2083506"/>
              <a:gd name="connsiteX73" fmla="*/ 8022159 w 12191999"/>
              <a:gd name="connsiteY73" fmla="*/ 1911521 h 2083506"/>
              <a:gd name="connsiteX74" fmla="*/ 7944932 w 12191999"/>
              <a:gd name="connsiteY74" fmla="*/ 1917265 h 2083506"/>
              <a:gd name="connsiteX75" fmla="*/ 7879011 w 12191999"/>
              <a:gd name="connsiteY75" fmla="*/ 1928570 h 2083506"/>
              <a:gd name="connsiteX76" fmla="*/ 7865529 w 12191999"/>
              <a:gd name="connsiteY76" fmla="*/ 1934399 h 2083506"/>
              <a:gd name="connsiteX77" fmla="*/ 7774801 w 12191999"/>
              <a:gd name="connsiteY77" fmla="*/ 1947969 h 2083506"/>
              <a:gd name="connsiteX78" fmla="*/ 7748398 w 12191999"/>
              <a:gd name="connsiteY78" fmla="*/ 1955982 h 2083506"/>
              <a:gd name="connsiteX79" fmla="*/ 7740684 w 12191999"/>
              <a:gd name="connsiteY79" fmla="*/ 1955717 h 2083506"/>
              <a:gd name="connsiteX80" fmla="*/ 7712976 w 12191999"/>
              <a:gd name="connsiteY80" fmla="*/ 1960442 h 2083506"/>
              <a:gd name="connsiteX81" fmla="*/ 7699956 w 12191999"/>
              <a:gd name="connsiteY81" fmla="*/ 1966104 h 2083506"/>
              <a:gd name="connsiteX82" fmla="*/ 7684158 w 12191999"/>
              <a:gd name="connsiteY82" fmla="*/ 1962927 h 2083506"/>
              <a:gd name="connsiteX83" fmla="*/ 7643109 w 12191999"/>
              <a:gd name="connsiteY83" fmla="*/ 1964400 h 2083506"/>
              <a:gd name="connsiteX84" fmla="*/ 7630180 w 12191999"/>
              <a:gd name="connsiteY84" fmla="*/ 1970266 h 2083506"/>
              <a:gd name="connsiteX85" fmla="*/ 7609131 w 12191999"/>
              <a:gd name="connsiteY85" fmla="*/ 1971774 h 2083506"/>
              <a:gd name="connsiteX86" fmla="*/ 7555555 w 12191999"/>
              <a:gd name="connsiteY86" fmla="*/ 1969491 h 2083506"/>
              <a:gd name="connsiteX87" fmla="*/ 7520919 w 12191999"/>
              <a:gd name="connsiteY87" fmla="*/ 1970177 h 2083506"/>
              <a:gd name="connsiteX88" fmla="*/ 7456258 w 12191999"/>
              <a:gd name="connsiteY88" fmla="*/ 1960468 h 2083506"/>
              <a:gd name="connsiteX89" fmla="*/ 7393047 w 12191999"/>
              <a:gd name="connsiteY89" fmla="*/ 1952408 h 2083506"/>
              <a:gd name="connsiteX90" fmla="*/ 7199912 w 12191999"/>
              <a:gd name="connsiteY90" fmla="*/ 1959913 h 2083506"/>
              <a:gd name="connsiteX91" fmla="*/ 7146774 w 12191999"/>
              <a:gd name="connsiteY91" fmla="*/ 1956641 h 2083506"/>
              <a:gd name="connsiteX92" fmla="*/ 7122244 w 12191999"/>
              <a:gd name="connsiteY92" fmla="*/ 1953891 h 2083506"/>
              <a:gd name="connsiteX93" fmla="*/ 7032241 w 12191999"/>
              <a:gd name="connsiteY93" fmla="*/ 1962723 h 2083506"/>
              <a:gd name="connsiteX94" fmla="*/ 6941492 w 12191999"/>
              <a:gd name="connsiteY94" fmla="*/ 1976868 h 2083506"/>
              <a:gd name="connsiteX95" fmla="*/ 6906514 w 12191999"/>
              <a:gd name="connsiteY95" fmla="*/ 1968589 h 2083506"/>
              <a:gd name="connsiteX96" fmla="*/ 6826395 w 12191999"/>
              <a:gd name="connsiteY96" fmla="*/ 1974141 h 2083506"/>
              <a:gd name="connsiteX97" fmla="*/ 6716431 w 12191999"/>
              <a:gd name="connsiteY97" fmla="*/ 2004297 h 2083506"/>
              <a:gd name="connsiteX98" fmla="*/ 6569607 w 12191999"/>
              <a:gd name="connsiteY98" fmla="*/ 2015496 h 2083506"/>
              <a:gd name="connsiteX99" fmla="*/ 6561430 w 12191999"/>
              <a:gd name="connsiteY99" fmla="*/ 2020996 h 2083506"/>
              <a:gd name="connsiteX100" fmla="*/ 6549371 w 12191999"/>
              <a:gd name="connsiteY100" fmla="*/ 2024747 h 2083506"/>
              <a:gd name="connsiteX101" fmla="*/ 6547040 w 12191999"/>
              <a:gd name="connsiteY101" fmla="*/ 2024474 h 2083506"/>
              <a:gd name="connsiteX102" fmla="*/ 6530482 w 12191999"/>
              <a:gd name="connsiteY102" fmla="*/ 2026659 h 2083506"/>
              <a:gd name="connsiteX103" fmla="*/ 6528565 w 12191999"/>
              <a:gd name="connsiteY103" fmla="*/ 2028600 h 2083506"/>
              <a:gd name="connsiteX104" fmla="*/ 6517741 w 12191999"/>
              <a:gd name="connsiteY104" fmla="*/ 2030558 h 2083506"/>
              <a:gd name="connsiteX105" fmla="*/ 6497855 w 12191999"/>
              <a:gd name="connsiteY105" fmla="*/ 2035650 h 2083506"/>
              <a:gd name="connsiteX106" fmla="*/ 6492785 w 12191999"/>
              <a:gd name="connsiteY106" fmla="*/ 2035444 h 2083506"/>
              <a:gd name="connsiteX107" fmla="*/ 6460692 w 12191999"/>
              <a:gd name="connsiteY107" fmla="*/ 2041321 h 2083506"/>
              <a:gd name="connsiteX108" fmla="*/ 6459609 w 12191999"/>
              <a:gd name="connsiteY108" fmla="*/ 2040851 h 2083506"/>
              <a:gd name="connsiteX109" fmla="*/ 6447765 w 12191999"/>
              <a:gd name="connsiteY109" fmla="*/ 2040102 h 2083506"/>
              <a:gd name="connsiteX110" fmla="*/ 6426590 w 12191999"/>
              <a:gd name="connsiteY110" fmla="*/ 2039928 h 2083506"/>
              <a:gd name="connsiteX111" fmla="*/ 6401693 w 12191999"/>
              <a:gd name="connsiteY111" fmla="*/ 2033537 h 2083506"/>
              <a:gd name="connsiteX112" fmla="*/ 6387141 w 12191999"/>
              <a:gd name="connsiteY112" fmla="*/ 2033161 h 2083506"/>
              <a:gd name="connsiteX113" fmla="*/ 6357846 w 12191999"/>
              <a:gd name="connsiteY113" fmla="*/ 2036782 h 2083506"/>
              <a:gd name="connsiteX114" fmla="*/ 6342914 w 12191999"/>
              <a:gd name="connsiteY114" fmla="*/ 2037585 h 2083506"/>
              <a:gd name="connsiteX115" fmla="*/ 6336300 w 12191999"/>
              <a:gd name="connsiteY115" fmla="*/ 2038781 h 2083506"/>
              <a:gd name="connsiteX116" fmla="*/ 6317178 w 12191999"/>
              <a:gd name="connsiteY116" fmla="*/ 2038968 h 2083506"/>
              <a:gd name="connsiteX117" fmla="*/ 6161427 w 12191999"/>
              <a:gd name="connsiteY117" fmla="*/ 2047338 h 2083506"/>
              <a:gd name="connsiteX118" fmla="*/ 6097339 w 12191999"/>
              <a:gd name="connsiteY118" fmla="*/ 2082438 h 2083506"/>
              <a:gd name="connsiteX119" fmla="*/ 6079059 w 12191999"/>
              <a:gd name="connsiteY119" fmla="*/ 2081299 h 2083506"/>
              <a:gd name="connsiteX120" fmla="*/ 5998439 w 12191999"/>
              <a:gd name="connsiteY120" fmla="*/ 2070958 h 2083506"/>
              <a:gd name="connsiteX121" fmla="*/ 5904290 w 12191999"/>
              <a:gd name="connsiteY121" fmla="*/ 2070255 h 2083506"/>
              <a:gd name="connsiteX122" fmla="*/ 5814867 w 12191999"/>
              <a:gd name="connsiteY122" fmla="*/ 2079032 h 2083506"/>
              <a:gd name="connsiteX123" fmla="*/ 5725743 w 12191999"/>
              <a:gd name="connsiteY123" fmla="*/ 2070558 h 2083506"/>
              <a:gd name="connsiteX124" fmla="*/ 5650546 w 12191999"/>
              <a:gd name="connsiteY124" fmla="*/ 2052412 h 2083506"/>
              <a:gd name="connsiteX125" fmla="*/ 5581284 w 12191999"/>
              <a:gd name="connsiteY125" fmla="*/ 2023175 h 2083506"/>
              <a:gd name="connsiteX126" fmla="*/ 5572593 w 12191999"/>
              <a:gd name="connsiteY126" fmla="*/ 2018391 h 2083506"/>
              <a:gd name="connsiteX127" fmla="*/ 5548580 w 12191999"/>
              <a:gd name="connsiteY127" fmla="*/ 2016951 h 2083506"/>
              <a:gd name="connsiteX128" fmla="*/ 5471173 w 12191999"/>
              <a:gd name="connsiteY128" fmla="*/ 2018786 h 2083506"/>
              <a:gd name="connsiteX129" fmla="*/ 5340320 w 12191999"/>
              <a:gd name="connsiteY129" fmla="*/ 2037611 h 2083506"/>
              <a:gd name="connsiteX130" fmla="*/ 5254376 w 12191999"/>
              <a:gd name="connsiteY130" fmla="*/ 2042928 h 2083506"/>
              <a:gd name="connsiteX131" fmla="*/ 5258035 w 12191999"/>
              <a:gd name="connsiteY131" fmla="*/ 2035649 h 2083506"/>
              <a:gd name="connsiteX132" fmla="*/ 5230622 w 12191999"/>
              <a:gd name="connsiteY132" fmla="*/ 2024576 h 2083506"/>
              <a:gd name="connsiteX133" fmla="*/ 5026203 w 12191999"/>
              <a:gd name="connsiteY133" fmla="*/ 2030162 h 2083506"/>
              <a:gd name="connsiteX134" fmla="*/ 4973988 w 12191999"/>
              <a:gd name="connsiteY134" fmla="*/ 2026668 h 2083506"/>
              <a:gd name="connsiteX135" fmla="*/ 4928030 w 12191999"/>
              <a:gd name="connsiteY135" fmla="*/ 2033642 h 2083506"/>
              <a:gd name="connsiteX136" fmla="*/ 4908970 w 12191999"/>
              <a:gd name="connsiteY136" fmla="*/ 2030033 h 2083506"/>
              <a:gd name="connsiteX137" fmla="*/ 4905679 w 12191999"/>
              <a:gd name="connsiteY137" fmla="*/ 2029300 h 2083506"/>
              <a:gd name="connsiteX138" fmla="*/ 4892525 w 12191999"/>
              <a:gd name="connsiteY138" fmla="*/ 2028768 h 2083506"/>
              <a:gd name="connsiteX139" fmla="*/ 4888818 w 12191999"/>
              <a:gd name="connsiteY139" fmla="*/ 2025619 h 2083506"/>
              <a:gd name="connsiteX140" fmla="*/ 4869018 w 12191999"/>
              <a:gd name="connsiteY140" fmla="*/ 2022668 h 2083506"/>
              <a:gd name="connsiteX141" fmla="*/ 4844804 w 12191999"/>
              <a:gd name="connsiteY141" fmla="*/ 2022527 h 2083506"/>
              <a:gd name="connsiteX142" fmla="*/ 4758778 w 12191999"/>
              <a:gd name="connsiteY142" fmla="*/ 2021694 h 2083506"/>
              <a:gd name="connsiteX143" fmla="*/ 4744748 w 12191999"/>
              <a:gd name="connsiteY143" fmla="*/ 2023396 h 2083506"/>
              <a:gd name="connsiteX144" fmla="*/ 4698956 w 12191999"/>
              <a:gd name="connsiteY144" fmla="*/ 2020558 h 2083506"/>
              <a:gd name="connsiteX145" fmla="*/ 4658147 w 12191999"/>
              <a:gd name="connsiteY145" fmla="*/ 2019920 h 2083506"/>
              <a:gd name="connsiteX146" fmla="*/ 4631706 w 12191999"/>
              <a:gd name="connsiteY146" fmla="*/ 2021274 h 2083506"/>
              <a:gd name="connsiteX147" fmla="*/ 4624776 w 12191999"/>
              <a:gd name="connsiteY147" fmla="*/ 2020152 h 2083506"/>
              <a:gd name="connsiteX148" fmla="*/ 4598150 w 12191999"/>
              <a:gd name="connsiteY148" fmla="*/ 2019429 h 2083506"/>
              <a:gd name="connsiteX149" fmla="*/ 4584588 w 12191999"/>
              <a:gd name="connsiteY149" fmla="*/ 2021092 h 2083506"/>
              <a:gd name="connsiteX150" fmla="*/ 4571203 w 12191999"/>
              <a:gd name="connsiteY150" fmla="*/ 2017263 h 2083506"/>
              <a:gd name="connsiteX151" fmla="*/ 4567930 w 12191999"/>
              <a:gd name="connsiteY151" fmla="*/ 2014458 h 2083506"/>
              <a:gd name="connsiteX152" fmla="*/ 4548984 w 12191999"/>
              <a:gd name="connsiteY152" fmla="*/ 2015717 h 2083506"/>
              <a:gd name="connsiteX153" fmla="*/ 4533451 w 12191999"/>
              <a:gd name="connsiteY153" fmla="*/ 2012976 h 2083506"/>
              <a:gd name="connsiteX154" fmla="*/ 4519910 w 12191999"/>
              <a:gd name="connsiteY154" fmla="*/ 2014768 h 2083506"/>
              <a:gd name="connsiteX155" fmla="*/ 4514290 w 12191999"/>
              <a:gd name="connsiteY155" fmla="*/ 2014364 h 2083506"/>
              <a:gd name="connsiteX156" fmla="*/ 4500320 w 12191999"/>
              <a:gd name="connsiteY156" fmla="*/ 2013007 h 2083506"/>
              <a:gd name="connsiteX157" fmla="*/ 4476219 w 12191999"/>
              <a:gd name="connsiteY157" fmla="*/ 2009993 h 2083506"/>
              <a:gd name="connsiteX158" fmla="*/ 4468701 w 12191999"/>
              <a:gd name="connsiteY158" fmla="*/ 2009574 h 2083506"/>
              <a:gd name="connsiteX159" fmla="*/ 4452333 w 12191999"/>
              <a:gd name="connsiteY159" fmla="*/ 2004964 h 2083506"/>
              <a:gd name="connsiteX160" fmla="*/ 4420644 w 12191999"/>
              <a:gd name="connsiteY160" fmla="*/ 2001021 h 2083506"/>
              <a:gd name="connsiteX161" fmla="*/ 4364856 w 12191999"/>
              <a:gd name="connsiteY161" fmla="*/ 1987267 h 2083506"/>
              <a:gd name="connsiteX162" fmla="*/ 4332062 w 12191999"/>
              <a:gd name="connsiteY162" fmla="*/ 1980703 h 2083506"/>
              <a:gd name="connsiteX163" fmla="*/ 4309876 w 12191999"/>
              <a:gd name="connsiteY163" fmla="*/ 1974653 h 2083506"/>
              <a:gd name="connsiteX164" fmla="*/ 4244391 w 12191999"/>
              <a:gd name="connsiteY164" fmla="*/ 1966109 h 2083506"/>
              <a:gd name="connsiteX165" fmla="*/ 4132071 w 12191999"/>
              <a:gd name="connsiteY165" fmla="*/ 1954813 h 2083506"/>
              <a:gd name="connsiteX166" fmla="*/ 4109069 w 12191999"/>
              <a:gd name="connsiteY166" fmla="*/ 1951778 h 2083506"/>
              <a:gd name="connsiteX167" fmla="*/ 4092908 w 12191999"/>
              <a:gd name="connsiteY167" fmla="*/ 1946662 h 2083506"/>
              <a:gd name="connsiteX168" fmla="*/ 4092306 w 12191999"/>
              <a:gd name="connsiteY168" fmla="*/ 1943291 h 2083506"/>
              <a:gd name="connsiteX169" fmla="*/ 4080234 w 12191999"/>
              <a:gd name="connsiteY169" fmla="*/ 1941219 h 2083506"/>
              <a:gd name="connsiteX170" fmla="*/ 4077778 w 12191999"/>
              <a:gd name="connsiteY170" fmla="*/ 1940145 h 2083506"/>
              <a:gd name="connsiteX171" fmla="*/ 4062936 w 12191999"/>
              <a:gd name="connsiteY171" fmla="*/ 1934506 h 2083506"/>
              <a:gd name="connsiteX172" fmla="*/ 4012506 w 12191999"/>
              <a:gd name="connsiteY172" fmla="*/ 1935475 h 2083506"/>
              <a:gd name="connsiteX173" fmla="*/ 3965880 w 12191999"/>
              <a:gd name="connsiteY173" fmla="*/ 1925968 h 2083506"/>
              <a:gd name="connsiteX174" fmla="*/ 3765338 w 12191999"/>
              <a:gd name="connsiteY174" fmla="*/ 1906649 h 2083506"/>
              <a:gd name="connsiteX175" fmla="*/ 3749493 w 12191999"/>
              <a:gd name="connsiteY175" fmla="*/ 1893071 h 2083506"/>
              <a:gd name="connsiteX176" fmla="*/ 3672704 w 12191999"/>
              <a:gd name="connsiteY176" fmla="*/ 1881383 h 2083506"/>
              <a:gd name="connsiteX177" fmla="*/ 3530082 w 12191999"/>
              <a:gd name="connsiteY177" fmla="*/ 1883187 h 2083506"/>
              <a:gd name="connsiteX178" fmla="*/ 3387664 w 12191999"/>
              <a:gd name="connsiteY178" fmla="*/ 1862579 h 2083506"/>
              <a:gd name="connsiteX179" fmla="*/ 3371681 w 12191999"/>
              <a:gd name="connsiteY179" fmla="*/ 1865293 h 2083506"/>
              <a:gd name="connsiteX180" fmla="*/ 3355305 w 12191999"/>
              <a:gd name="connsiteY180" fmla="*/ 1865842 h 2083506"/>
              <a:gd name="connsiteX181" fmla="*/ 3353790 w 12191999"/>
              <a:gd name="connsiteY181" fmla="*/ 1865158 h 2083506"/>
              <a:gd name="connsiteX182" fmla="*/ 3336210 w 12191999"/>
              <a:gd name="connsiteY182" fmla="*/ 1863564 h 2083506"/>
              <a:gd name="connsiteX183" fmla="*/ 3331381 w 12191999"/>
              <a:gd name="connsiteY183" fmla="*/ 1864716 h 2083506"/>
              <a:gd name="connsiteX184" fmla="*/ 3319012 w 12191999"/>
              <a:gd name="connsiteY184" fmla="*/ 1864093 h 2083506"/>
              <a:gd name="connsiteX185" fmla="*/ 3293818 w 12191999"/>
              <a:gd name="connsiteY185" fmla="*/ 1864135 h 2083506"/>
              <a:gd name="connsiteX186" fmla="*/ 3289881 w 12191999"/>
              <a:gd name="connsiteY186" fmla="*/ 1862954 h 2083506"/>
              <a:gd name="connsiteX187" fmla="*/ 3253090 w 12191999"/>
              <a:gd name="connsiteY187" fmla="*/ 1861164 h 2083506"/>
              <a:gd name="connsiteX188" fmla="*/ 3252949 w 12191999"/>
              <a:gd name="connsiteY188" fmla="*/ 1860574 h 2083506"/>
              <a:gd name="connsiteX189" fmla="*/ 3244187 w 12191999"/>
              <a:gd name="connsiteY189" fmla="*/ 1857604 h 2083506"/>
              <a:gd name="connsiteX190" fmla="*/ 3246570 w 12191999"/>
              <a:gd name="connsiteY190" fmla="*/ 1852946 h 2083506"/>
              <a:gd name="connsiteX191" fmla="*/ 3237810 w 12191999"/>
              <a:gd name="connsiteY191" fmla="*/ 1853064 h 2083506"/>
              <a:gd name="connsiteX192" fmla="*/ 3230822 w 12191999"/>
              <a:gd name="connsiteY192" fmla="*/ 1855474 h 2083506"/>
              <a:gd name="connsiteX193" fmla="*/ 3136549 w 12191999"/>
              <a:gd name="connsiteY193" fmla="*/ 1874037 h 2083506"/>
              <a:gd name="connsiteX194" fmla="*/ 2845754 w 12191999"/>
              <a:gd name="connsiteY194" fmla="*/ 1910932 h 2083506"/>
              <a:gd name="connsiteX195" fmla="*/ 2786878 w 12191999"/>
              <a:gd name="connsiteY195" fmla="*/ 1917162 h 2083506"/>
              <a:gd name="connsiteX196" fmla="*/ 2725298 w 12191999"/>
              <a:gd name="connsiteY196" fmla="*/ 1912340 h 2083506"/>
              <a:gd name="connsiteX197" fmla="*/ 2697754 w 12191999"/>
              <a:gd name="connsiteY197" fmla="*/ 1914863 h 2083506"/>
              <a:gd name="connsiteX198" fmla="*/ 2568063 w 12191999"/>
              <a:gd name="connsiteY198" fmla="*/ 1936283 h 2083506"/>
              <a:gd name="connsiteX199" fmla="*/ 2489784 w 12191999"/>
              <a:gd name="connsiteY199" fmla="*/ 1943720 h 2083506"/>
              <a:gd name="connsiteX200" fmla="*/ 2458978 w 12191999"/>
              <a:gd name="connsiteY200" fmla="*/ 1938095 h 2083506"/>
              <a:gd name="connsiteX201" fmla="*/ 2318712 w 12191999"/>
              <a:gd name="connsiteY201" fmla="*/ 1934474 h 2083506"/>
              <a:gd name="connsiteX202" fmla="*/ 2268709 w 12191999"/>
              <a:gd name="connsiteY202" fmla="*/ 1940521 h 2083506"/>
              <a:gd name="connsiteX203" fmla="*/ 2264080 w 12191999"/>
              <a:gd name="connsiteY203" fmla="*/ 1941232 h 2083506"/>
              <a:gd name="connsiteX204" fmla="*/ 2254684 w 12191999"/>
              <a:gd name="connsiteY204" fmla="*/ 1943524 h 2083506"/>
              <a:gd name="connsiteX205" fmla="*/ 2252523 w 12191999"/>
              <a:gd name="connsiteY205" fmla="*/ 1943004 h 2083506"/>
              <a:gd name="connsiteX206" fmla="*/ 2173350 w 12191999"/>
              <a:gd name="connsiteY206" fmla="*/ 1929202 h 2083506"/>
              <a:gd name="connsiteX207" fmla="*/ 2155266 w 12191999"/>
              <a:gd name="connsiteY207" fmla="*/ 1920267 h 2083506"/>
              <a:gd name="connsiteX208" fmla="*/ 2091013 w 12191999"/>
              <a:gd name="connsiteY208" fmla="*/ 1914631 h 2083506"/>
              <a:gd name="connsiteX209" fmla="*/ 2030712 w 12191999"/>
              <a:gd name="connsiteY209" fmla="*/ 1897690 h 2083506"/>
              <a:gd name="connsiteX210" fmla="*/ 1908838 w 12191999"/>
              <a:gd name="connsiteY210" fmla="*/ 1892222 h 2083506"/>
              <a:gd name="connsiteX211" fmla="*/ 1877796 w 12191999"/>
              <a:gd name="connsiteY211" fmla="*/ 1883887 h 2083506"/>
              <a:gd name="connsiteX212" fmla="*/ 1875824 w 12191999"/>
              <a:gd name="connsiteY212" fmla="*/ 1879265 h 2083506"/>
              <a:gd name="connsiteX213" fmla="*/ 1823048 w 12191999"/>
              <a:gd name="connsiteY213" fmla="*/ 1881064 h 2083506"/>
              <a:gd name="connsiteX214" fmla="*/ 1765736 w 12191999"/>
              <a:gd name="connsiteY214" fmla="*/ 1856578 h 2083506"/>
              <a:gd name="connsiteX215" fmla="*/ 1725669 w 12191999"/>
              <a:gd name="connsiteY215" fmla="*/ 1833744 h 2083506"/>
              <a:gd name="connsiteX216" fmla="*/ 1725216 w 12191999"/>
              <a:gd name="connsiteY216" fmla="*/ 1829447 h 2083506"/>
              <a:gd name="connsiteX217" fmla="*/ 1721485 w 12191999"/>
              <a:gd name="connsiteY217" fmla="*/ 1828960 h 2083506"/>
              <a:gd name="connsiteX218" fmla="*/ 1717786 w 12191999"/>
              <a:gd name="connsiteY218" fmla="*/ 1832224 h 2083506"/>
              <a:gd name="connsiteX219" fmla="*/ 1689907 w 12191999"/>
              <a:gd name="connsiteY219" fmla="*/ 1825425 h 2083506"/>
              <a:gd name="connsiteX220" fmla="*/ 1688093 w 12191999"/>
              <a:gd name="connsiteY220" fmla="*/ 1817391 h 2083506"/>
              <a:gd name="connsiteX221" fmla="*/ 1496789 w 12191999"/>
              <a:gd name="connsiteY221" fmla="*/ 1805297 h 2083506"/>
              <a:gd name="connsiteX222" fmla="*/ 1392839 w 12191999"/>
              <a:gd name="connsiteY222" fmla="*/ 1758649 h 2083506"/>
              <a:gd name="connsiteX223" fmla="*/ 1360872 w 12191999"/>
              <a:gd name="connsiteY223" fmla="*/ 1752441 h 2083506"/>
              <a:gd name="connsiteX224" fmla="*/ 1313885 w 12191999"/>
              <a:gd name="connsiteY224" fmla="*/ 1731785 h 2083506"/>
              <a:gd name="connsiteX225" fmla="*/ 1247665 w 12191999"/>
              <a:gd name="connsiteY225" fmla="*/ 1727765 h 2083506"/>
              <a:gd name="connsiteX226" fmla="*/ 1196850 w 12191999"/>
              <a:gd name="connsiteY226" fmla="*/ 1729622 h 2083506"/>
              <a:gd name="connsiteX227" fmla="*/ 1168728 w 12191999"/>
              <a:gd name="connsiteY227" fmla="*/ 1728550 h 2083506"/>
              <a:gd name="connsiteX228" fmla="*/ 1096918 w 12191999"/>
              <a:gd name="connsiteY228" fmla="*/ 1721485 h 2083506"/>
              <a:gd name="connsiteX229" fmla="*/ 1094082 w 12191999"/>
              <a:gd name="connsiteY229" fmla="*/ 1720113 h 2083506"/>
              <a:gd name="connsiteX230" fmla="*/ 1040782 w 12191999"/>
              <a:gd name="connsiteY230" fmla="*/ 1721762 h 2083506"/>
              <a:gd name="connsiteX231" fmla="*/ 955980 w 12191999"/>
              <a:gd name="connsiteY231" fmla="*/ 1719289 h 2083506"/>
              <a:gd name="connsiteX232" fmla="*/ 926108 w 12191999"/>
              <a:gd name="connsiteY232" fmla="*/ 1715917 h 2083506"/>
              <a:gd name="connsiteX233" fmla="*/ 876049 w 12191999"/>
              <a:gd name="connsiteY233" fmla="*/ 1710422 h 2083506"/>
              <a:gd name="connsiteX234" fmla="*/ 839194 w 12191999"/>
              <a:gd name="connsiteY234" fmla="*/ 1700176 h 2083506"/>
              <a:gd name="connsiteX235" fmla="*/ 797112 w 12191999"/>
              <a:gd name="connsiteY235" fmla="*/ 1698014 h 2083506"/>
              <a:gd name="connsiteX236" fmla="*/ 786610 w 12191999"/>
              <a:gd name="connsiteY236" fmla="*/ 1705455 h 2083506"/>
              <a:gd name="connsiteX237" fmla="*/ 741833 w 12191999"/>
              <a:gd name="connsiteY237" fmla="*/ 1700566 h 2083506"/>
              <a:gd name="connsiteX238" fmla="*/ 673985 w 12191999"/>
              <a:gd name="connsiteY238" fmla="*/ 1692278 h 2083506"/>
              <a:gd name="connsiteX239" fmla="*/ 634665 w 12191999"/>
              <a:gd name="connsiteY239" fmla="*/ 1689550 h 2083506"/>
              <a:gd name="connsiteX240" fmla="*/ 527471 w 12191999"/>
              <a:gd name="connsiteY240" fmla="*/ 1679869 h 2083506"/>
              <a:gd name="connsiteX241" fmla="*/ 420260 w 12191999"/>
              <a:gd name="connsiteY241" fmla="*/ 1668475 h 2083506"/>
              <a:gd name="connsiteX242" fmla="*/ 357630 w 12191999"/>
              <a:gd name="connsiteY242" fmla="*/ 1652142 h 2083506"/>
              <a:gd name="connsiteX243" fmla="*/ 269407 w 12191999"/>
              <a:gd name="connsiteY243" fmla="*/ 1643812 h 2083506"/>
              <a:gd name="connsiteX244" fmla="*/ 254769 w 12191999"/>
              <a:gd name="connsiteY244" fmla="*/ 1641013 h 2083506"/>
              <a:gd name="connsiteX245" fmla="*/ 150763 w 12191999"/>
              <a:gd name="connsiteY245" fmla="*/ 1628143 h 2083506"/>
              <a:gd name="connsiteX246" fmla="*/ 29133 w 12191999"/>
              <a:gd name="connsiteY246" fmla="*/ 1626172 h 2083506"/>
              <a:gd name="connsiteX247" fmla="*/ 0 w 12191999"/>
              <a:gd name="connsiteY247" fmla="*/ 1619589 h 2083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</a:cxnLst>
            <a:rect l="l" t="t" r="r" b="b"/>
            <a:pathLst>
              <a:path w="12191999" h="2083506">
                <a:moveTo>
                  <a:pt x="0" y="0"/>
                </a:moveTo>
                <a:lnTo>
                  <a:pt x="9429748" y="0"/>
                </a:lnTo>
                <a:lnTo>
                  <a:pt x="9429748" y="1"/>
                </a:lnTo>
                <a:lnTo>
                  <a:pt x="12191999" y="1"/>
                </a:lnTo>
                <a:lnTo>
                  <a:pt x="12191999" y="1164372"/>
                </a:lnTo>
                <a:lnTo>
                  <a:pt x="12147852" y="1163783"/>
                </a:lnTo>
                <a:cubicBezTo>
                  <a:pt x="12063101" y="1189107"/>
                  <a:pt x="12045020" y="1156925"/>
                  <a:pt x="11993604" y="1153496"/>
                </a:cubicBezTo>
                <a:cubicBezTo>
                  <a:pt x="11954216" y="1165241"/>
                  <a:pt x="11911195" y="1167350"/>
                  <a:pt x="11865319" y="1176624"/>
                </a:cubicBezTo>
                <a:cubicBezTo>
                  <a:pt x="11822513" y="1184682"/>
                  <a:pt x="11766915" y="1201558"/>
                  <a:pt x="11718353" y="1209136"/>
                </a:cubicBezTo>
                <a:cubicBezTo>
                  <a:pt x="11675379" y="1217463"/>
                  <a:pt x="11638007" y="1216639"/>
                  <a:pt x="11609067" y="1218512"/>
                </a:cubicBezTo>
                <a:cubicBezTo>
                  <a:pt x="11597582" y="1221322"/>
                  <a:pt x="11554280" y="1243577"/>
                  <a:pt x="11545958" y="1240430"/>
                </a:cubicBezTo>
                <a:lnTo>
                  <a:pt x="11445770" y="1225780"/>
                </a:lnTo>
                <a:cubicBezTo>
                  <a:pt x="11425543" y="1230782"/>
                  <a:pt x="11413740" y="1222096"/>
                  <a:pt x="11398842" y="1227250"/>
                </a:cubicBezTo>
                <a:cubicBezTo>
                  <a:pt x="11367060" y="1233093"/>
                  <a:pt x="11269285" y="1263712"/>
                  <a:pt x="11240093" y="1266797"/>
                </a:cubicBezTo>
                <a:cubicBezTo>
                  <a:pt x="11197297" y="1273685"/>
                  <a:pt x="11181311" y="1272682"/>
                  <a:pt x="11141364" y="1288059"/>
                </a:cubicBezTo>
                <a:cubicBezTo>
                  <a:pt x="11099891" y="1305386"/>
                  <a:pt x="11051533" y="1319157"/>
                  <a:pt x="11015396" y="1353104"/>
                </a:cubicBezTo>
                <a:cubicBezTo>
                  <a:pt x="11009424" y="1362217"/>
                  <a:pt x="10992328" y="1361966"/>
                  <a:pt x="10973905" y="1365109"/>
                </a:cubicBezTo>
                <a:cubicBezTo>
                  <a:pt x="10955482" y="1368254"/>
                  <a:pt x="10907369" y="1372817"/>
                  <a:pt x="10904858" y="1371966"/>
                </a:cubicBezTo>
                <a:cubicBezTo>
                  <a:pt x="10880521" y="1379494"/>
                  <a:pt x="10873670" y="1399734"/>
                  <a:pt x="10827883" y="1410270"/>
                </a:cubicBezTo>
                <a:cubicBezTo>
                  <a:pt x="10790248" y="1415655"/>
                  <a:pt x="10724899" y="1420726"/>
                  <a:pt x="10690996" y="1426394"/>
                </a:cubicBezTo>
                <a:cubicBezTo>
                  <a:pt x="10676463" y="1423331"/>
                  <a:pt x="10634514" y="1436908"/>
                  <a:pt x="10624461" y="1444283"/>
                </a:cubicBezTo>
                <a:cubicBezTo>
                  <a:pt x="10601952" y="1468442"/>
                  <a:pt x="10536224" y="1460228"/>
                  <a:pt x="10517208" y="1478947"/>
                </a:cubicBezTo>
                <a:cubicBezTo>
                  <a:pt x="10509508" y="1482271"/>
                  <a:pt x="10505833" y="1468818"/>
                  <a:pt x="10497937" y="1469831"/>
                </a:cubicBezTo>
                <a:lnTo>
                  <a:pt x="10471201" y="1486037"/>
                </a:lnTo>
                <a:lnTo>
                  <a:pt x="10448263" y="1478223"/>
                </a:lnTo>
                <a:lnTo>
                  <a:pt x="10388089" y="1507175"/>
                </a:lnTo>
                <a:cubicBezTo>
                  <a:pt x="10350285" y="1513081"/>
                  <a:pt x="10383281" y="1526586"/>
                  <a:pt x="10333720" y="1515848"/>
                </a:cubicBezTo>
                <a:cubicBezTo>
                  <a:pt x="10286428" y="1526223"/>
                  <a:pt x="10174884" y="1550019"/>
                  <a:pt x="10104338" y="1569424"/>
                </a:cubicBezTo>
                <a:cubicBezTo>
                  <a:pt x="10066963" y="1581564"/>
                  <a:pt x="9967395" y="1605712"/>
                  <a:pt x="9910445" y="1632275"/>
                </a:cubicBezTo>
                <a:cubicBezTo>
                  <a:pt x="9856131" y="1644130"/>
                  <a:pt x="9831118" y="1689967"/>
                  <a:pt x="9770872" y="1688088"/>
                </a:cubicBezTo>
                <a:cubicBezTo>
                  <a:pt x="9769882" y="1691843"/>
                  <a:pt x="9737016" y="1697044"/>
                  <a:pt x="9733849" y="1700034"/>
                </a:cubicBezTo>
                <a:lnTo>
                  <a:pt x="9703714" y="1730093"/>
                </a:lnTo>
                <a:lnTo>
                  <a:pt x="9698351" y="1730377"/>
                </a:lnTo>
                <a:lnTo>
                  <a:pt x="9632895" y="1736363"/>
                </a:lnTo>
                <a:lnTo>
                  <a:pt x="9569107" y="1741010"/>
                </a:lnTo>
                <a:cubicBezTo>
                  <a:pt x="9558961" y="1745882"/>
                  <a:pt x="9548028" y="1750646"/>
                  <a:pt x="9536451" y="1755120"/>
                </a:cubicBezTo>
                <a:lnTo>
                  <a:pt x="9529385" y="1757515"/>
                </a:lnTo>
                <a:lnTo>
                  <a:pt x="9498527" y="1753117"/>
                </a:lnTo>
                <a:lnTo>
                  <a:pt x="9436642" y="1755478"/>
                </a:lnTo>
                <a:lnTo>
                  <a:pt x="9429748" y="1756317"/>
                </a:lnTo>
                <a:lnTo>
                  <a:pt x="9429748" y="1768745"/>
                </a:lnTo>
                <a:lnTo>
                  <a:pt x="9425802" y="1769273"/>
                </a:lnTo>
                <a:cubicBezTo>
                  <a:pt x="9390751" y="1773262"/>
                  <a:pt x="9371406" y="1773457"/>
                  <a:pt x="9349763" y="1776107"/>
                </a:cubicBezTo>
                <a:cubicBezTo>
                  <a:pt x="9314721" y="1782260"/>
                  <a:pt x="9277650" y="1796217"/>
                  <a:pt x="9256503" y="1800699"/>
                </a:cubicBezTo>
                <a:lnTo>
                  <a:pt x="9222873" y="1803003"/>
                </a:lnTo>
                <a:lnTo>
                  <a:pt x="9224095" y="1807355"/>
                </a:lnTo>
                <a:lnTo>
                  <a:pt x="9211603" y="1807675"/>
                </a:lnTo>
                <a:lnTo>
                  <a:pt x="9183719" y="1807781"/>
                </a:lnTo>
                <a:cubicBezTo>
                  <a:pt x="9166319" y="1808439"/>
                  <a:pt x="9117935" y="1807396"/>
                  <a:pt x="9100221" y="1808989"/>
                </a:cubicBezTo>
                <a:cubicBezTo>
                  <a:pt x="9095111" y="1813630"/>
                  <a:pt x="9087224" y="1816160"/>
                  <a:pt x="9077439" y="1817333"/>
                </a:cubicBezTo>
                <a:lnTo>
                  <a:pt x="9055889" y="1817464"/>
                </a:lnTo>
                <a:lnTo>
                  <a:pt x="8930912" y="1828648"/>
                </a:lnTo>
                <a:lnTo>
                  <a:pt x="8913729" y="1829483"/>
                </a:lnTo>
                <a:lnTo>
                  <a:pt x="8904423" y="1833234"/>
                </a:lnTo>
                <a:cubicBezTo>
                  <a:pt x="8897319" y="1833982"/>
                  <a:pt x="8876911" y="1833498"/>
                  <a:pt x="8871099" y="1833979"/>
                </a:cubicBezTo>
                <a:lnTo>
                  <a:pt x="8869557" y="1836113"/>
                </a:lnTo>
                <a:cubicBezTo>
                  <a:pt x="8851043" y="1839524"/>
                  <a:pt x="8781405" y="1850882"/>
                  <a:pt x="8760021" y="1854442"/>
                </a:cubicBezTo>
                <a:cubicBezTo>
                  <a:pt x="8755749" y="1851161"/>
                  <a:pt x="8746183" y="1856343"/>
                  <a:pt x="8741254" y="1857469"/>
                </a:cubicBezTo>
                <a:cubicBezTo>
                  <a:pt x="8740491" y="1855259"/>
                  <a:pt x="8728559" y="1854585"/>
                  <a:pt x="8725039" y="1856552"/>
                </a:cubicBezTo>
                <a:cubicBezTo>
                  <a:pt x="8641157" y="1867333"/>
                  <a:pt x="8683145" y="1845054"/>
                  <a:pt x="8635265" y="1859168"/>
                </a:cubicBezTo>
                <a:cubicBezTo>
                  <a:pt x="8626795" y="1860103"/>
                  <a:pt x="8619931" y="1859212"/>
                  <a:pt x="8613911" y="1857561"/>
                </a:cubicBezTo>
                <a:lnTo>
                  <a:pt x="8604931" y="1854170"/>
                </a:lnTo>
                <a:lnTo>
                  <a:pt x="8570171" y="1860579"/>
                </a:lnTo>
                <a:cubicBezTo>
                  <a:pt x="8553049" y="1862813"/>
                  <a:pt x="8535028" y="1864294"/>
                  <a:pt x="8516537" y="1864971"/>
                </a:cubicBezTo>
                <a:cubicBezTo>
                  <a:pt x="8512388" y="1860455"/>
                  <a:pt x="8497874" y="1866870"/>
                  <a:pt x="8491046" y="1868141"/>
                </a:cubicBezTo>
                <a:cubicBezTo>
                  <a:pt x="8490975" y="1865191"/>
                  <a:pt x="8475847" y="1863778"/>
                  <a:pt x="8470478" y="1866216"/>
                </a:cubicBezTo>
                <a:cubicBezTo>
                  <a:pt x="8357654" y="1876758"/>
                  <a:pt x="8421139" y="1849210"/>
                  <a:pt x="8353433" y="1865729"/>
                </a:cubicBezTo>
                <a:lnTo>
                  <a:pt x="8347675" y="1865075"/>
                </a:lnTo>
                <a:lnTo>
                  <a:pt x="8343939" y="1865677"/>
                </a:lnTo>
                <a:cubicBezTo>
                  <a:pt x="8309852" y="1870841"/>
                  <a:pt x="8272587" y="1875809"/>
                  <a:pt x="8221566" y="1881148"/>
                </a:cubicBezTo>
                <a:cubicBezTo>
                  <a:pt x="8158043" y="1892960"/>
                  <a:pt x="8095547" y="1914042"/>
                  <a:pt x="8066095" y="1919902"/>
                </a:cubicBezTo>
                <a:cubicBezTo>
                  <a:pt x="8058949" y="1919234"/>
                  <a:pt x="8051921" y="1917862"/>
                  <a:pt x="8044849" y="1916308"/>
                </a:cubicBezTo>
                <a:lnTo>
                  <a:pt x="8041142" y="1915506"/>
                </a:lnTo>
                <a:lnTo>
                  <a:pt x="8022159" y="1911521"/>
                </a:lnTo>
                <a:lnTo>
                  <a:pt x="7944932" y="1917265"/>
                </a:lnTo>
                <a:lnTo>
                  <a:pt x="7879011" y="1928570"/>
                </a:lnTo>
                <a:lnTo>
                  <a:pt x="7865529" y="1934399"/>
                </a:lnTo>
                <a:lnTo>
                  <a:pt x="7774801" y="1947969"/>
                </a:lnTo>
                <a:lnTo>
                  <a:pt x="7748398" y="1955982"/>
                </a:lnTo>
                <a:lnTo>
                  <a:pt x="7740684" y="1955717"/>
                </a:lnTo>
                <a:cubicBezTo>
                  <a:pt x="7728362" y="1958584"/>
                  <a:pt x="7714099" y="1968442"/>
                  <a:pt x="7712976" y="1960442"/>
                </a:cubicBezTo>
                <a:lnTo>
                  <a:pt x="7699956" y="1966104"/>
                </a:lnTo>
                <a:lnTo>
                  <a:pt x="7684158" y="1962927"/>
                </a:lnTo>
                <a:cubicBezTo>
                  <a:pt x="7674684" y="1962643"/>
                  <a:pt x="7652105" y="1963177"/>
                  <a:pt x="7643109" y="1964400"/>
                </a:cubicBezTo>
                <a:lnTo>
                  <a:pt x="7630180" y="1970266"/>
                </a:lnTo>
                <a:lnTo>
                  <a:pt x="7609131" y="1971774"/>
                </a:lnTo>
                <a:cubicBezTo>
                  <a:pt x="7596694" y="1971644"/>
                  <a:pt x="7570258" y="1969757"/>
                  <a:pt x="7555555" y="1969491"/>
                </a:cubicBezTo>
                <a:cubicBezTo>
                  <a:pt x="7541460" y="1966540"/>
                  <a:pt x="7530571" y="1964848"/>
                  <a:pt x="7520919" y="1970177"/>
                </a:cubicBezTo>
                <a:cubicBezTo>
                  <a:pt x="7500295" y="1966884"/>
                  <a:pt x="7480780" y="1949401"/>
                  <a:pt x="7456258" y="1960468"/>
                </a:cubicBezTo>
                <a:cubicBezTo>
                  <a:pt x="7434946" y="1957506"/>
                  <a:pt x="7435772" y="1952500"/>
                  <a:pt x="7393047" y="1952408"/>
                </a:cubicBezTo>
                <a:cubicBezTo>
                  <a:pt x="7356520" y="1952860"/>
                  <a:pt x="7236307" y="1958626"/>
                  <a:pt x="7199912" y="1959913"/>
                </a:cubicBezTo>
                <a:cubicBezTo>
                  <a:pt x="7176501" y="1959942"/>
                  <a:pt x="7160098" y="1958343"/>
                  <a:pt x="7146774" y="1956641"/>
                </a:cubicBezTo>
                <a:lnTo>
                  <a:pt x="7122244" y="1953891"/>
                </a:lnTo>
                <a:lnTo>
                  <a:pt x="7032241" y="1962723"/>
                </a:lnTo>
                <a:cubicBezTo>
                  <a:pt x="6997214" y="1965198"/>
                  <a:pt x="6963725" y="1968396"/>
                  <a:pt x="6941492" y="1976868"/>
                </a:cubicBezTo>
                <a:cubicBezTo>
                  <a:pt x="6947015" y="1970398"/>
                  <a:pt x="6923088" y="1965379"/>
                  <a:pt x="6906514" y="1968589"/>
                </a:cubicBezTo>
                <a:cubicBezTo>
                  <a:pt x="6925890" y="1943204"/>
                  <a:pt x="6840983" y="1991464"/>
                  <a:pt x="6826395" y="1974141"/>
                </a:cubicBezTo>
                <a:cubicBezTo>
                  <a:pt x="6825676" y="1990223"/>
                  <a:pt x="6751393" y="2017492"/>
                  <a:pt x="6716431" y="2004297"/>
                </a:cubicBezTo>
                <a:cubicBezTo>
                  <a:pt x="6663167" y="2007518"/>
                  <a:pt x="6625450" y="2020811"/>
                  <a:pt x="6569607" y="2015496"/>
                </a:cubicBezTo>
                <a:cubicBezTo>
                  <a:pt x="6567874" y="2017648"/>
                  <a:pt x="6565034" y="2019449"/>
                  <a:pt x="6561430" y="2020996"/>
                </a:cubicBezTo>
                <a:lnTo>
                  <a:pt x="6549371" y="2024747"/>
                </a:lnTo>
                <a:lnTo>
                  <a:pt x="6547040" y="2024474"/>
                </a:lnTo>
                <a:cubicBezTo>
                  <a:pt x="6537882" y="2024425"/>
                  <a:pt x="6533193" y="2025332"/>
                  <a:pt x="6530482" y="2026659"/>
                </a:cubicBezTo>
                <a:lnTo>
                  <a:pt x="6528565" y="2028600"/>
                </a:lnTo>
                <a:lnTo>
                  <a:pt x="6517741" y="2030558"/>
                </a:lnTo>
                <a:lnTo>
                  <a:pt x="6497855" y="2035650"/>
                </a:lnTo>
                <a:lnTo>
                  <a:pt x="6492785" y="2035444"/>
                </a:lnTo>
                <a:lnTo>
                  <a:pt x="6460692" y="2041321"/>
                </a:lnTo>
                <a:lnTo>
                  <a:pt x="6459609" y="2040851"/>
                </a:lnTo>
                <a:cubicBezTo>
                  <a:pt x="6456451" y="2039933"/>
                  <a:pt x="6452734" y="2039508"/>
                  <a:pt x="6447765" y="2040102"/>
                </a:cubicBezTo>
                <a:cubicBezTo>
                  <a:pt x="6446007" y="2031126"/>
                  <a:pt x="6441093" y="2037380"/>
                  <a:pt x="6426590" y="2039928"/>
                </a:cubicBezTo>
                <a:cubicBezTo>
                  <a:pt x="6423606" y="2033241"/>
                  <a:pt x="6413230" y="2032925"/>
                  <a:pt x="6401693" y="2033537"/>
                </a:cubicBezTo>
                <a:lnTo>
                  <a:pt x="6387141" y="2033161"/>
                </a:lnTo>
                <a:lnTo>
                  <a:pt x="6357846" y="2036782"/>
                </a:lnTo>
                <a:lnTo>
                  <a:pt x="6342914" y="2037585"/>
                </a:lnTo>
                <a:lnTo>
                  <a:pt x="6336300" y="2038781"/>
                </a:lnTo>
                <a:lnTo>
                  <a:pt x="6317178" y="2038968"/>
                </a:lnTo>
                <a:lnTo>
                  <a:pt x="6161427" y="2047338"/>
                </a:lnTo>
                <a:cubicBezTo>
                  <a:pt x="6147824" y="2057658"/>
                  <a:pt x="6118908" y="2077615"/>
                  <a:pt x="6097339" y="2082438"/>
                </a:cubicBezTo>
                <a:cubicBezTo>
                  <a:pt x="6090149" y="2084046"/>
                  <a:pt x="6083776" y="2083972"/>
                  <a:pt x="6079059" y="2081299"/>
                </a:cubicBezTo>
                <a:cubicBezTo>
                  <a:pt x="6063900" y="2082334"/>
                  <a:pt x="6011621" y="2084537"/>
                  <a:pt x="5998439" y="2070958"/>
                </a:cubicBezTo>
                <a:cubicBezTo>
                  <a:pt x="5976443" y="2071759"/>
                  <a:pt x="5925514" y="2069780"/>
                  <a:pt x="5904290" y="2070255"/>
                </a:cubicBezTo>
                <a:cubicBezTo>
                  <a:pt x="5871515" y="2066244"/>
                  <a:pt x="5843986" y="2088249"/>
                  <a:pt x="5814867" y="2079032"/>
                </a:cubicBezTo>
                <a:cubicBezTo>
                  <a:pt x="5792003" y="2070559"/>
                  <a:pt x="5750009" y="2076273"/>
                  <a:pt x="5725743" y="2070558"/>
                </a:cubicBezTo>
                <a:cubicBezTo>
                  <a:pt x="5716432" y="2058355"/>
                  <a:pt x="5667424" y="2047322"/>
                  <a:pt x="5650546" y="2052412"/>
                </a:cubicBezTo>
                <a:cubicBezTo>
                  <a:pt x="5614627" y="2046084"/>
                  <a:pt x="5608108" y="2028306"/>
                  <a:pt x="5581284" y="2023175"/>
                </a:cubicBezTo>
                <a:lnTo>
                  <a:pt x="5572593" y="2018391"/>
                </a:lnTo>
                <a:lnTo>
                  <a:pt x="5548580" y="2016951"/>
                </a:lnTo>
                <a:cubicBezTo>
                  <a:pt x="5523726" y="2017783"/>
                  <a:pt x="5498337" y="2019663"/>
                  <a:pt x="5471173" y="2018786"/>
                </a:cubicBezTo>
                <a:cubicBezTo>
                  <a:pt x="5447687" y="2003020"/>
                  <a:pt x="5353807" y="2022324"/>
                  <a:pt x="5340320" y="2037611"/>
                </a:cubicBezTo>
                <a:cubicBezTo>
                  <a:pt x="5340015" y="2024215"/>
                  <a:pt x="5271937" y="2042455"/>
                  <a:pt x="5254376" y="2042928"/>
                </a:cubicBezTo>
                <a:cubicBezTo>
                  <a:pt x="5248522" y="2043086"/>
                  <a:pt x="5248281" y="2041270"/>
                  <a:pt x="5258035" y="2035649"/>
                </a:cubicBezTo>
                <a:cubicBezTo>
                  <a:pt x="5239374" y="2037214"/>
                  <a:pt x="5220112" y="2030252"/>
                  <a:pt x="5230622" y="2024576"/>
                </a:cubicBezTo>
                <a:cubicBezTo>
                  <a:pt x="5173932" y="2036724"/>
                  <a:pt x="5090262" y="2024645"/>
                  <a:pt x="5026203" y="2030162"/>
                </a:cubicBezTo>
                <a:cubicBezTo>
                  <a:pt x="4991280" y="2016814"/>
                  <a:pt x="5010212" y="2029164"/>
                  <a:pt x="4973988" y="2026668"/>
                </a:cubicBezTo>
                <a:cubicBezTo>
                  <a:pt x="4983896" y="2038955"/>
                  <a:pt x="4930012" y="2019774"/>
                  <a:pt x="4928030" y="2033642"/>
                </a:cubicBezTo>
                <a:cubicBezTo>
                  <a:pt x="4921501" y="2032748"/>
                  <a:pt x="4915238" y="2031445"/>
                  <a:pt x="4908970" y="2030033"/>
                </a:cubicBezTo>
                <a:lnTo>
                  <a:pt x="4905679" y="2029300"/>
                </a:lnTo>
                <a:lnTo>
                  <a:pt x="4892525" y="2028768"/>
                </a:lnTo>
                <a:lnTo>
                  <a:pt x="4888818" y="2025619"/>
                </a:lnTo>
                <a:lnTo>
                  <a:pt x="4869018" y="2022668"/>
                </a:lnTo>
                <a:cubicBezTo>
                  <a:pt x="4861602" y="2022028"/>
                  <a:pt x="4853622" y="2021880"/>
                  <a:pt x="4844804" y="2022527"/>
                </a:cubicBezTo>
                <a:cubicBezTo>
                  <a:pt x="4823110" y="2028022"/>
                  <a:pt x="4789330" y="2021287"/>
                  <a:pt x="4758778" y="2021694"/>
                </a:cubicBezTo>
                <a:lnTo>
                  <a:pt x="4744748" y="2023396"/>
                </a:lnTo>
                <a:lnTo>
                  <a:pt x="4698956" y="2020558"/>
                </a:lnTo>
                <a:cubicBezTo>
                  <a:pt x="4685921" y="2020008"/>
                  <a:pt x="4672392" y="2019718"/>
                  <a:pt x="4658147" y="2019920"/>
                </a:cubicBezTo>
                <a:lnTo>
                  <a:pt x="4631706" y="2021274"/>
                </a:lnTo>
                <a:lnTo>
                  <a:pt x="4624776" y="2020152"/>
                </a:lnTo>
                <a:cubicBezTo>
                  <a:pt x="4612703" y="2020277"/>
                  <a:pt x="4596727" y="2024226"/>
                  <a:pt x="4598150" y="2019429"/>
                </a:cubicBezTo>
                <a:lnTo>
                  <a:pt x="4584588" y="2021092"/>
                </a:lnTo>
                <a:lnTo>
                  <a:pt x="4571203" y="2017263"/>
                </a:lnTo>
                <a:cubicBezTo>
                  <a:pt x="4569736" y="2016374"/>
                  <a:pt x="4568633" y="2015427"/>
                  <a:pt x="4567930" y="2014458"/>
                </a:cubicBezTo>
                <a:lnTo>
                  <a:pt x="4548984" y="2015717"/>
                </a:lnTo>
                <a:lnTo>
                  <a:pt x="4533451" y="2012976"/>
                </a:lnTo>
                <a:lnTo>
                  <a:pt x="4519910" y="2014768"/>
                </a:lnTo>
                <a:lnTo>
                  <a:pt x="4514290" y="2014364"/>
                </a:lnTo>
                <a:lnTo>
                  <a:pt x="4500320" y="2013007"/>
                </a:lnTo>
                <a:cubicBezTo>
                  <a:pt x="4493159" y="2012056"/>
                  <a:pt x="4485144" y="2010910"/>
                  <a:pt x="4476219" y="2009993"/>
                </a:cubicBezTo>
                <a:lnTo>
                  <a:pt x="4468701" y="2009574"/>
                </a:lnTo>
                <a:lnTo>
                  <a:pt x="4452333" y="2004964"/>
                </a:lnTo>
                <a:cubicBezTo>
                  <a:pt x="4440422" y="2001479"/>
                  <a:pt x="4431048" y="1999130"/>
                  <a:pt x="4420644" y="2001021"/>
                </a:cubicBezTo>
                <a:cubicBezTo>
                  <a:pt x="4402911" y="1996519"/>
                  <a:pt x="4390524" y="1983900"/>
                  <a:pt x="4364856" y="1987267"/>
                </a:cubicBezTo>
                <a:cubicBezTo>
                  <a:pt x="4372645" y="1981550"/>
                  <a:pt x="4336350" y="1986575"/>
                  <a:pt x="4332062" y="1980703"/>
                </a:cubicBezTo>
                <a:cubicBezTo>
                  <a:pt x="4330083" y="1975974"/>
                  <a:pt x="4318612" y="1976397"/>
                  <a:pt x="4309876" y="1974653"/>
                </a:cubicBezTo>
                <a:cubicBezTo>
                  <a:pt x="4303650" y="1969824"/>
                  <a:pt x="4259693" y="1965414"/>
                  <a:pt x="4244391" y="1966109"/>
                </a:cubicBezTo>
                <a:cubicBezTo>
                  <a:pt x="4201255" y="1970914"/>
                  <a:pt x="4166558" y="1951471"/>
                  <a:pt x="4132071" y="1954813"/>
                </a:cubicBezTo>
                <a:cubicBezTo>
                  <a:pt x="4123041" y="1954358"/>
                  <a:pt x="4115554" y="1953263"/>
                  <a:pt x="4109069" y="1951778"/>
                </a:cubicBezTo>
                <a:lnTo>
                  <a:pt x="4092908" y="1946662"/>
                </a:lnTo>
                <a:cubicBezTo>
                  <a:pt x="4092707" y="1945539"/>
                  <a:pt x="4092506" y="1944415"/>
                  <a:pt x="4092306" y="1943291"/>
                </a:cubicBezTo>
                <a:lnTo>
                  <a:pt x="4080234" y="1941219"/>
                </a:lnTo>
                <a:lnTo>
                  <a:pt x="4077778" y="1940145"/>
                </a:lnTo>
                <a:cubicBezTo>
                  <a:pt x="4073105" y="1938081"/>
                  <a:pt x="4068339" y="1936119"/>
                  <a:pt x="4062936" y="1934506"/>
                </a:cubicBezTo>
                <a:cubicBezTo>
                  <a:pt x="4048082" y="1947155"/>
                  <a:pt x="4014523" y="1922869"/>
                  <a:pt x="4012506" y="1935475"/>
                </a:cubicBezTo>
                <a:cubicBezTo>
                  <a:pt x="3980228" y="1928812"/>
                  <a:pt x="3986775" y="1942559"/>
                  <a:pt x="3965880" y="1925968"/>
                </a:cubicBezTo>
                <a:cubicBezTo>
                  <a:pt x="3899515" y="1923414"/>
                  <a:pt x="3830855" y="1902158"/>
                  <a:pt x="3765338" y="1906649"/>
                </a:cubicBezTo>
                <a:cubicBezTo>
                  <a:pt x="3780686" y="1902635"/>
                  <a:pt x="3768784" y="1893856"/>
                  <a:pt x="3749493" y="1893071"/>
                </a:cubicBezTo>
                <a:cubicBezTo>
                  <a:pt x="3807776" y="1876857"/>
                  <a:pt x="3656400" y="1898030"/>
                  <a:pt x="3672704" y="1881383"/>
                </a:cubicBezTo>
                <a:cubicBezTo>
                  <a:pt x="3645532" y="1893973"/>
                  <a:pt x="3537791" y="1900656"/>
                  <a:pt x="3530082" y="1883187"/>
                </a:cubicBezTo>
                <a:cubicBezTo>
                  <a:pt x="3479808" y="1875044"/>
                  <a:pt x="3426017" y="1877998"/>
                  <a:pt x="3387664" y="1862579"/>
                </a:cubicBezTo>
                <a:cubicBezTo>
                  <a:pt x="3382649" y="1863935"/>
                  <a:pt x="3377277" y="1864791"/>
                  <a:pt x="3371681" y="1865293"/>
                </a:cubicBezTo>
                <a:lnTo>
                  <a:pt x="3355305" y="1865842"/>
                </a:lnTo>
                <a:lnTo>
                  <a:pt x="3353790" y="1865158"/>
                </a:lnTo>
                <a:cubicBezTo>
                  <a:pt x="3346144" y="1863282"/>
                  <a:pt x="3340687" y="1863057"/>
                  <a:pt x="3336210" y="1863564"/>
                </a:cubicBezTo>
                <a:lnTo>
                  <a:pt x="3331381" y="1864716"/>
                </a:lnTo>
                <a:lnTo>
                  <a:pt x="3319012" y="1864093"/>
                </a:lnTo>
                <a:lnTo>
                  <a:pt x="3293818" y="1864135"/>
                </a:lnTo>
                <a:lnTo>
                  <a:pt x="3289881" y="1862954"/>
                </a:lnTo>
                <a:lnTo>
                  <a:pt x="3253090" y="1861164"/>
                </a:lnTo>
                <a:cubicBezTo>
                  <a:pt x="3253042" y="1860968"/>
                  <a:pt x="3252996" y="1860771"/>
                  <a:pt x="3252949" y="1860574"/>
                </a:cubicBezTo>
                <a:cubicBezTo>
                  <a:pt x="3251799" y="1859213"/>
                  <a:pt x="3249368" y="1858131"/>
                  <a:pt x="3244187" y="1857604"/>
                </a:cubicBezTo>
                <a:cubicBezTo>
                  <a:pt x="3250860" y="1853873"/>
                  <a:pt x="3250577" y="1852999"/>
                  <a:pt x="3246570" y="1852946"/>
                </a:cubicBezTo>
                <a:lnTo>
                  <a:pt x="3237810" y="1853064"/>
                </a:lnTo>
                <a:lnTo>
                  <a:pt x="3230822" y="1855474"/>
                </a:lnTo>
                <a:cubicBezTo>
                  <a:pt x="3206812" y="1862286"/>
                  <a:pt x="3176733" y="1868865"/>
                  <a:pt x="3136549" y="1874037"/>
                </a:cubicBezTo>
                <a:cubicBezTo>
                  <a:pt x="3081163" y="1880168"/>
                  <a:pt x="2902557" y="1900580"/>
                  <a:pt x="2845754" y="1910932"/>
                </a:cubicBezTo>
                <a:cubicBezTo>
                  <a:pt x="2860822" y="1944376"/>
                  <a:pt x="2813389" y="1905358"/>
                  <a:pt x="2786878" y="1917162"/>
                </a:cubicBezTo>
                <a:cubicBezTo>
                  <a:pt x="2766803" y="1917398"/>
                  <a:pt x="2741628" y="1915886"/>
                  <a:pt x="2725298" y="1912340"/>
                </a:cubicBezTo>
                <a:cubicBezTo>
                  <a:pt x="2716680" y="1911427"/>
                  <a:pt x="2707572" y="1911972"/>
                  <a:pt x="2697754" y="1914863"/>
                </a:cubicBezTo>
                <a:cubicBezTo>
                  <a:pt x="2667185" y="1939014"/>
                  <a:pt x="2622149" y="1926211"/>
                  <a:pt x="2568063" y="1936283"/>
                </a:cubicBezTo>
                <a:cubicBezTo>
                  <a:pt x="2552625" y="1932001"/>
                  <a:pt x="2502682" y="1953378"/>
                  <a:pt x="2489784" y="1943720"/>
                </a:cubicBezTo>
                <a:cubicBezTo>
                  <a:pt x="2478524" y="1943155"/>
                  <a:pt x="2467418" y="1949411"/>
                  <a:pt x="2458978" y="1938095"/>
                </a:cubicBezTo>
                <a:cubicBezTo>
                  <a:pt x="2417552" y="1934639"/>
                  <a:pt x="2366376" y="1931293"/>
                  <a:pt x="2318712" y="1934474"/>
                </a:cubicBezTo>
                <a:cubicBezTo>
                  <a:pt x="2296029" y="1936526"/>
                  <a:pt x="2282069" y="1938434"/>
                  <a:pt x="2268709" y="1940521"/>
                </a:cubicBezTo>
                <a:lnTo>
                  <a:pt x="2264080" y="1941232"/>
                </a:lnTo>
                <a:lnTo>
                  <a:pt x="2254684" y="1943524"/>
                </a:lnTo>
                <a:lnTo>
                  <a:pt x="2252523" y="1943004"/>
                </a:lnTo>
                <a:lnTo>
                  <a:pt x="2173350" y="1929202"/>
                </a:lnTo>
                <a:lnTo>
                  <a:pt x="2155266" y="1920267"/>
                </a:lnTo>
                <a:lnTo>
                  <a:pt x="2091013" y="1914631"/>
                </a:lnTo>
                <a:cubicBezTo>
                  <a:pt x="2033357" y="1920614"/>
                  <a:pt x="2070513" y="1905065"/>
                  <a:pt x="2030712" y="1897690"/>
                </a:cubicBezTo>
                <a:cubicBezTo>
                  <a:pt x="1994539" y="1893055"/>
                  <a:pt x="1958569" y="1883188"/>
                  <a:pt x="1908838" y="1892222"/>
                </a:cubicBezTo>
                <a:cubicBezTo>
                  <a:pt x="1897236" y="1896147"/>
                  <a:pt x="1883338" y="1892415"/>
                  <a:pt x="1877796" y="1883887"/>
                </a:cubicBezTo>
                <a:cubicBezTo>
                  <a:pt x="1876842" y="1882419"/>
                  <a:pt x="1876177" y="1880863"/>
                  <a:pt x="1875824" y="1879265"/>
                </a:cubicBezTo>
                <a:cubicBezTo>
                  <a:pt x="1843474" y="1887199"/>
                  <a:pt x="1841511" y="1873818"/>
                  <a:pt x="1823048" y="1881064"/>
                </a:cubicBezTo>
                <a:cubicBezTo>
                  <a:pt x="1792640" y="1872164"/>
                  <a:pt x="1782358" y="1850450"/>
                  <a:pt x="1765736" y="1856578"/>
                </a:cubicBezTo>
                <a:cubicBezTo>
                  <a:pt x="1753024" y="1849107"/>
                  <a:pt x="1745932" y="1828316"/>
                  <a:pt x="1725669" y="1833744"/>
                </a:cubicBezTo>
                <a:cubicBezTo>
                  <a:pt x="1727428" y="1831405"/>
                  <a:pt x="1726953" y="1830157"/>
                  <a:pt x="1725216" y="1829447"/>
                </a:cubicBezTo>
                <a:lnTo>
                  <a:pt x="1721485" y="1828960"/>
                </a:lnTo>
                <a:lnTo>
                  <a:pt x="1717786" y="1832224"/>
                </a:lnTo>
                <a:cubicBezTo>
                  <a:pt x="1703445" y="1843277"/>
                  <a:pt x="1706547" y="1827935"/>
                  <a:pt x="1689907" y="1825425"/>
                </a:cubicBezTo>
                <a:cubicBezTo>
                  <a:pt x="1682338" y="1823445"/>
                  <a:pt x="1685181" y="1820226"/>
                  <a:pt x="1688093" y="1817391"/>
                </a:cubicBezTo>
                <a:lnTo>
                  <a:pt x="1496789" y="1805297"/>
                </a:lnTo>
                <a:cubicBezTo>
                  <a:pt x="1463551" y="1793913"/>
                  <a:pt x="1426345" y="1786892"/>
                  <a:pt x="1392839" y="1758649"/>
                </a:cubicBezTo>
                <a:cubicBezTo>
                  <a:pt x="1386461" y="1750573"/>
                  <a:pt x="1374031" y="1756918"/>
                  <a:pt x="1360872" y="1752441"/>
                </a:cubicBezTo>
                <a:cubicBezTo>
                  <a:pt x="1347711" y="1747963"/>
                  <a:pt x="1332751" y="1735898"/>
                  <a:pt x="1313885" y="1731785"/>
                </a:cubicBezTo>
                <a:cubicBezTo>
                  <a:pt x="1281989" y="1726305"/>
                  <a:pt x="1256405" y="1739744"/>
                  <a:pt x="1247665" y="1727765"/>
                </a:cubicBezTo>
                <a:cubicBezTo>
                  <a:pt x="1231363" y="1728538"/>
                  <a:pt x="1209120" y="1742556"/>
                  <a:pt x="1196850" y="1729622"/>
                </a:cubicBezTo>
                <a:cubicBezTo>
                  <a:pt x="1195195" y="1740224"/>
                  <a:pt x="1178147" y="1721561"/>
                  <a:pt x="1168728" y="1728550"/>
                </a:cubicBezTo>
                <a:cubicBezTo>
                  <a:pt x="1152073" y="1727193"/>
                  <a:pt x="1122804" y="1725926"/>
                  <a:pt x="1096918" y="1721485"/>
                </a:cubicBezTo>
                <a:lnTo>
                  <a:pt x="1094082" y="1720113"/>
                </a:lnTo>
                <a:lnTo>
                  <a:pt x="1040782" y="1721762"/>
                </a:lnTo>
                <a:cubicBezTo>
                  <a:pt x="987172" y="1722352"/>
                  <a:pt x="1023272" y="1708707"/>
                  <a:pt x="955980" y="1719289"/>
                </a:cubicBezTo>
                <a:cubicBezTo>
                  <a:pt x="948995" y="1714208"/>
                  <a:pt x="940521" y="1713816"/>
                  <a:pt x="926108" y="1715917"/>
                </a:cubicBezTo>
                <a:cubicBezTo>
                  <a:pt x="900077" y="1715834"/>
                  <a:pt x="902688" y="1703436"/>
                  <a:pt x="876049" y="1710422"/>
                </a:cubicBezTo>
                <a:cubicBezTo>
                  <a:pt x="881084" y="1703830"/>
                  <a:pt x="826830" y="1706893"/>
                  <a:pt x="839194" y="1700176"/>
                </a:cubicBezTo>
                <a:cubicBezTo>
                  <a:pt x="822548" y="1693764"/>
                  <a:pt x="813674" y="1703628"/>
                  <a:pt x="797112" y="1698014"/>
                </a:cubicBezTo>
                <a:cubicBezTo>
                  <a:pt x="778195" y="1696418"/>
                  <a:pt x="807647" y="1705364"/>
                  <a:pt x="786610" y="1705455"/>
                </a:cubicBezTo>
                <a:cubicBezTo>
                  <a:pt x="761170" y="1704357"/>
                  <a:pt x="760599" y="1716610"/>
                  <a:pt x="741833" y="1700566"/>
                </a:cubicBezTo>
                <a:lnTo>
                  <a:pt x="673985" y="1692278"/>
                </a:lnTo>
                <a:cubicBezTo>
                  <a:pt x="658515" y="1695829"/>
                  <a:pt x="646395" y="1693620"/>
                  <a:pt x="634665" y="1689550"/>
                </a:cubicBezTo>
                <a:cubicBezTo>
                  <a:pt x="599149" y="1689690"/>
                  <a:pt x="567176" y="1683160"/>
                  <a:pt x="527471" y="1679869"/>
                </a:cubicBezTo>
                <a:cubicBezTo>
                  <a:pt x="484099" y="1683240"/>
                  <a:pt x="462693" y="1671949"/>
                  <a:pt x="420260" y="1668475"/>
                </a:cubicBezTo>
                <a:cubicBezTo>
                  <a:pt x="377482" y="1677390"/>
                  <a:pt x="393500" y="1652730"/>
                  <a:pt x="357630" y="1652142"/>
                </a:cubicBezTo>
                <a:cubicBezTo>
                  <a:pt x="298692" y="1659518"/>
                  <a:pt x="359631" y="1643849"/>
                  <a:pt x="269407" y="1643812"/>
                </a:cubicBezTo>
                <a:cubicBezTo>
                  <a:pt x="264204" y="1645215"/>
                  <a:pt x="253436" y="1643159"/>
                  <a:pt x="254769" y="1641013"/>
                </a:cubicBezTo>
                <a:cubicBezTo>
                  <a:pt x="234996" y="1641090"/>
                  <a:pt x="179093" y="1626583"/>
                  <a:pt x="150763" y="1628143"/>
                </a:cubicBezTo>
                <a:cubicBezTo>
                  <a:pt x="96232" y="1619954"/>
                  <a:pt x="68845" y="1629422"/>
                  <a:pt x="29133" y="1626172"/>
                </a:cubicBezTo>
                <a:lnTo>
                  <a:pt x="0" y="16195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D0BB2C0F-A01A-C45B-16FF-1A3922C188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506" y="494414"/>
            <a:ext cx="7900987" cy="817403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</a:pPr>
            <a:r>
              <a:rPr lang="en-US" sz="31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Copie de l’automate initial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95793A0-AF2C-D498-AD47-CAC12F3E90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4653" y="2360676"/>
            <a:ext cx="6754694" cy="4154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2935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3C54F4CE-85F0-46ED-80DA-9518C9251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DADD1FCA-8ACB-4958-81DD-4CDD6D3E1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351564" cy="6858000"/>
          </a:xfrm>
          <a:custGeom>
            <a:avLst/>
            <a:gdLst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9647 w 5734864"/>
              <a:gd name="connsiteY33" fmla="*/ 1936120 h 6858000"/>
              <a:gd name="connsiteX34" fmla="*/ 714660 w 5734864"/>
              <a:gd name="connsiteY34" fmla="*/ 1982709 h 6858000"/>
              <a:gd name="connsiteX35" fmla="*/ 710759 w 5734864"/>
              <a:gd name="connsiteY35" fmla="*/ 2013010 h 6858000"/>
              <a:gd name="connsiteX36" fmla="*/ 697927 w 5734864"/>
              <a:gd name="connsiteY36" fmla="*/ 2069833 h 6858000"/>
              <a:gd name="connsiteX37" fmla="*/ 693594 w 5734864"/>
              <a:gd name="connsiteY37" fmla="*/ 2103731 h 6858000"/>
              <a:gd name="connsiteX38" fmla="*/ 691109 w 5734864"/>
              <a:gd name="connsiteY38" fmla="*/ 2124027 h 6858000"/>
              <a:gd name="connsiteX39" fmla="*/ 676593 w 5734864"/>
              <a:gd name="connsiteY39" fmla="*/ 2176182 h 6858000"/>
              <a:gd name="connsiteX40" fmla="*/ 633227 w 5734864"/>
              <a:gd name="connsiteY40" fmla="*/ 2258036 h 6858000"/>
              <a:gd name="connsiteX41" fmla="*/ 625564 w 5734864"/>
              <a:gd name="connsiteY41" fmla="*/ 2284567 h 6858000"/>
              <a:gd name="connsiteX42" fmla="*/ 627074 w 5734864"/>
              <a:gd name="connsiteY42" fmla="*/ 2289605 h 6858000"/>
              <a:gd name="connsiteX43" fmla="*/ 614574 w 5734864"/>
              <a:gd name="connsiteY43" fmla="*/ 2308717 h 6858000"/>
              <a:gd name="connsiteX44" fmla="*/ 606890 w 5734864"/>
              <a:gd name="connsiteY44" fmla="*/ 2320662 h 6858000"/>
              <a:gd name="connsiteX45" fmla="*/ 605558 w 5734864"/>
              <a:gd name="connsiteY45" fmla="*/ 2327897 h 6858000"/>
              <a:gd name="connsiteX46" fmla="*/ 602202 w 5734864"/>
              <a:gd name="connsiteY46" fmla="*/ 2357749 h 6858000"/>
              <a:gd name="connsiteX47" fmla="*/ 600213 w 5734864"/>
              <a:gd name="connsiteY47" fmla="*/ 2364905 h 6858000"/>
              <a:gd name="connsiteX48" fmla="*/ 597160 w 5734864"/>
              <a:gd name="connsiteY48" fmla="*/ 2388351 h 6858000"/>
              <a:gd name="connsiteX49" fmla="*/ 597982 w 5734864"/>
              <a:gd name="connsiteY49" fmla="*/ 2402296 h 6858000"/>
              <a:gd name="connsiteX50" fmla="*/ 593150 w 5734864"/>
              <a:gd name="connsiteY50" fmla="*/ 2420015 h 6858000"/>
              <a:gd name="connsiteX51" fmla="*/ 592833 w 5734864"/>
              <a:gd name="connsiteY51" fmla="*/ 2422749 h 6858000"/>
              <a:gd name="connsiteX52" fmla="*/ 594479 w 5734864"/>
              <a:gd name="connsiteY52" fmla="*/ 2426002 h 6858000"/>
              <a:gd name="connsiteX53" fmla="*/ 591963 w 5734864"/>
              <a:gd name="connsiteY53" fmla="*/ 2431950 h 6858000"/>
              <a:gd name="connsiteX54" fmla="*/ 591544 w 5734864"/>
              <a:gd name="connsiteY54" fmla="*/ 2433897 h 6858000"/>
              <a:gd name="connsiteX55" fmla="*/ 589519 w 5734864"/>
              <a:gd name="connsiteY55" fmla="*/ 2451398 h 6858000"/>
              <a:gd name="connsiteX56" fmla="*/ 590037 w 5734864"/>
              <a:gd name="connsiteY56" fmla="*/ 2455536 h 6858000"/>
              <a:gd name="connsiteX57" fmla="*/ 588179 w 5734864"/>
              <a:gd name="connsiteY57" fmla="*/ 2462981 h 6858000"/>
              <a:gd name="connsiteX58" fmla="*/ 583434 w 5734864"/>
              <a:gd name="connsiteY58" fmla="*/ 2503991 h 6858000"/>
              <a:gd name="connsiteX59" fmla="*/ 567942 w 5734864"/>
              <a:gd name="connsiteY59" fmla="*/ 2652936 h 6858000"/>
              <a:gd name="connsiteX60" fmla="*/ 573869 w 5734864"/>
              <a:gd name="connsiteY60" fmla="*/ 2670188 h 6858000"/>
              <a:gd name="connsiteX61" fmla="*/ 575243 w 5734864"/>
              <a:gd name="connsiteY61" fmla="*/ 2688114 h 6858000"/>
              <a:gd name="connsiteX62" fmla="*/ 573824 w 5734864"/>
              <a:gd name="connsiteY62" fmla="*/ 2689856 h 6858000"/>
              <a:gd name="connsiteX63" fmla="*/ 570699 w 5734864"/>
              <a:gd name="connsiteY63" fmla="*/ 2709353 h 6858000"/>
              <a:gd name="connsiteX64" fmla="*/ 573192 w 5734864"/>
              <a:gd name="connsiteY64" fmla="*/ 2714527 h 6858000"/>
              <a:gd name="connsiteX65" fmla="*/ 572044 w 5734864"/>
              <a:gd name="connsiteY65" fmla="*/ 2728187 h 6858000"/>
              <a:gd name="connsiteX66" fmla="*/ 572465 w 5734864"/>
              <a:gd name="connsiteY66" fmla="*/ 2755863 h 6858000"/>
              <a:gd name="connsiteX67" fmla="*/ 570028 w 5734864"/>
              <a:gd name="connsiteY67" fmla="*/ 2760324 h 6858000"/>
              <a:gd name="connsiteX68" fmla="*/ 566748 w 5734864"/>
              <a:gd name="connsiteY68" fmla="*/ 2800948 h 6858000"/>
              <a:gd name="connsiteX69" fmla="*/ 565509 w 5734864"/>
              <a:gd name="connsiteY69" fmla="*/ 2801167 h 6858000"/>
              <a:gd name="connsiteX70" fmla="*/ 559367 w 5734864"/>
              <a:gd name="connsiteY70" fmla="*/ 2811129 h 6858000"/>
              <a:gd name="connsiteX71" fmla="*/ 550354 w 5734864"/>
              <a:gd name="connsiteY71" fmla="*/ 2830949 h 6858000"/>
              <a:gd name="connsiteX72" fmla="*/ 514795 w 5734864"/>
              <a:gd name="connsiteY72" fmla="*/ 2872433 h 6858000"/>
              <a:gd name="connsiteX73" fmla="*/ 509875 w 5734864"/>
              <a:gd name="connsiteY73" fmla="*/ 2923099 h 6858000"/>
              <a:gd name="connsiteX74" fmla="*/ 509577 w 5734864"/>
              <a:gd name="connsiteY74" fmla="*/ 2923197 h 6858000"/>
              <a:gd name="connsiteX75" fmla="*/ 507597 w 5734864"/>
              <a:gd name="connsiteY75" fmla="*/ 2931868 h 6858000"/>
              <a:gd name="connsiteX76" fmla="*/ 507379 w 5734864"/>
              <a:gd name="connsiteY76" fmla="*/ 2938322 h 6858000"/>
              <a:gd name="connsiteX77" fmla="*/ 504725 w 5734864"/>
              <a:gd name="connsiteY77" fmla="*/ 2954519 h 6858000"/>
              <a:gd name="connsiteX78" fmla="*/ 502018 w 5734864"/>
              <a:gd name="connsiteY78" fmla="*/ 2959643 h 6858000"/>
              <a:gd name="connsiteX79" fmla="*/ 498360 w 5734864"/>
              <a:gd name="connsiteY79" fmla="*/ 2961019 h 6858000"/>
              <a:gd name="connsiteX80" fmla="*/ 498483 w 5734864"/>
              <a:gd name="connsiteY80" fmla="*/ 2962590 h 6858000"/>
              <a:gd name="connsiteX81" fmla="*/ 484403 w 5734864"/>
              <a:gd name="connsiteY81" fmla="*/ 2990538 h 6858000"/>
              <a:gd name="connsiteX82" fmla="*/ 463075 w 5734864"/>
              <a:gd name="connsiteY82" fmla="*/ 3055956 h 6858000"/>
              <a:gd name="connsiteX83" fmla="*/ 455013 w 5734864"/>
              <a:gd name="connsiteY83" fmla="*/ 3094482 h 6858000"/>
              <a:gd name="connsiteX84" fmla="*/ 428391 w 5734864"/>
              <a:gd name="connsiteY84" fmla="*/ 3198850 h 6858000"/>
              <a:gd name="connsiteX85" fmla="*/ 401440 w 5734864"/>
              <a:gd name="connsiteY85" fmla="*/ 3307560 h 6858000"/>
              <a:gd name="connsiteX86" fmla="*/ 386076 w 5734864"/>
              <a:gd name="connsiteY86" fmla="*/ 3373943 h 6858000"/>
              <a:gd name="connsiteX87" fmla="*/ 374726 w 5734864"/>
              <a:gd name="connsiteY87" fmla="*/ 3381364 h 6858000"/>
              <a:gd name="connsiteX88" fmla="*/ 369145 w 5734864"/>
              <a:gd name="connsiteY88" fmla="*/ 3383729 h 6858000"/>
              <a:gd name="connsiteX89" fmla="*/ 364294 w 5734864"/>
              <a:gd name="connsiteY89" fmla="*/ 3414159 h 6858000"/>
              <a:gd name="connsiteX90" fmla="*/ 366450 w 5734864"/>
              <a:gd name="connsiteY90" fmla="*/ 3436925 h 6858000"/>
              <a:gd name="connsiteX91" fmla="*/ 351743 w 5734864"/>
              <a:gd name="connsiteY91" fmla="*/ 3521619 h 6858000"/>
              <a:gd name="connsiteX92" fmla="*/ 345784 w 5734864"/>
              <a:gd name="connsiteY92" fmla="*/ 3603757 h 6858000"/>
              <a:gd name="connsiteX93" fmla="*/ 344198 w 5734864"/>
              <a:gd name="connsiteY93" fmla="*/ 3652424 h 6858000"/>
              <a:gd name="connsiteX94" fmla="*/ 352450 w 5734864"/>
              <a:gd name="connsiteY94" fmla="*/ 3665222 h 6858000"/>
              <a:gd name="connsiteX95" fmla="*/ 342621 w 5734864"/>
              <a:gd name="connsiteY95" fmla="*/ 3700804 h 6858000"/>
              <a:gd name="connsiteX96" fmla="*/ 341514 w 5734864"/>
              <a:gd name="connsiteY96" fmla="*/ 3734774 h 6858000"/>
              <a:gd name="connsiteX97" fmla="*/ 340607 w 5734864"/>
              <a:gd name="connsiteY97" fmla="*/ 3785153 h 6858000"/>
              <a:gd name="connsiteX98" fmla="*/ 340707 w 5734864"/>
              <a:gd name="connsiteY98" fmla="*/ 3788177 h 6858000"/>
              <a:gd name="connsiteX99" fmla="*/ 340361 w 5734864"/>
              <a:gd name="connsiteY99" fmla="*/ 3798803 h 6858000"/>
              <a:gd name="connsiteX100" fmla="*/ 339642 w 5734864"/>
              <a:gd name="connsiteY100" fmla="*/ 3838750 h 6858000"/>
              <a:gd name="connsiteX101" fmla="*/ 360295 w 5734864"/>
              <a:gd name="connsiteY101" fmla="*/ 4015196 h 6858000"/>
              <a:gd name="connsiteX102" fmla="*/ 339043 w 5734864"/>
              <a:gd name="connsiteY102" fmla="*/ 4052778 h 6858000"/>
              <a:gd name="connsiteX103" fmla="*/ 339343 w 5734864"/>
              <a:gd name="connsiteY103" fmla="*/ 4096257 h 6858000"/>
              <a:gd name="connsiteX104" fmla="*/ 340786 w 5734864"/>
              <a:gd name="connsiteY104" fmla="*/ 4321136 h 6858000"/>
              <a:gd name="connsiteX105" fmla="*/ 343158 w 5734864"/>
              <a:gd name="connsiteY105" fmla="*/ 4429174 h 6858000"/>
              <a:gd name="connsiteX106" fmla="*/ 334599 w 5734864"/>
              <a:gd name="connsiteY106" fmla="*/ 4449938 h 6858000"/>
              <a:gd name="connsiteX107" fmla="*/ 332890 w 5734864"/>
              <a:gd name="connsiteY107" fmla="*/ 4453515 h 6858000"/>
              <a:gd name="connsiteX108" fmla="*/ 331105 w 5734864"/>
              <a:gd name="connsiteY108" fmla="*/ 4467941 h 6858000"/>
              <a:gd name="connsiteX109" fmla="*/ 324289 w 5734864"/>
              <a:gd name="connsiteY109" fmla="*/ 4471861 h 6858000"/>
              <a:gd name="connsiteX110" fmla="*/ 317079 w 5734864"/>
              <a:gd name="connsiteY110" fmla="*/ 4493468 h 6858000"/>
              <a:gd name="connsiteX111" fmla="*/ 315557 w 5734864"/>
              <a:gd name="connsiteY111" fmla="*/ 4520067 h 6858000"/>
              <a:gd name="connsiteX112" fmla="*/ 315240 w 5734864"/>
              <a:gd name="connsiteY112" fmla="*/ 4536872 h 6858000"/>
              <a:gd name="connsiteX113" fmla="*/ 316200 w 5734864"/>
              <a:gd name="connsiteY113" fmla="*/ 4538297 h 6858000"/>
              <a:gd name="connsiteX114" fmla="*/ 317507 w 5734864"/>
              <a:gd name="connsiteY114" fmla="*/ 4547582 h 6858000"/>
              <a:gd name="connsiteX115" fmla="*/ 323078 w 5734864"/>
              <a:gd name="connsiteY115" fmla="*/ 4592102 h 6858000"/>
              <a:gd name="connsiteX116" fmla="*/ 328722 w 5734864"/>
              <a:gd name="connsiteY116" fmla="*/ 4667914 h 6858000"/>
              <a:gd name="connsiteX117" fmla="*/ 335597 w 5734864"/>
              <a:gd name="connsiteY117" fmla="*/ 4695035 h 6858000"/>
              <a:gd name="connsiteX118" fmla="*/ 339485 w 5734864"/>
              <a:gd name="connsiteY118" fmla="*/ 4695979 h 6858000"/>
              <a:gd name="connsiteX119" fmla="*/ 341089 w 5734864"/>
              <a:gd name="connsiteY119" fmla="*/ 4704268 h 6858000"/>
              <a:gd name="connsiteX120" fmla="*/ 342177 w 5734864"/>
              <a:gd name="connsiteY120" fmla="*/ 4706060 h 6858000"/>
              <a:gd name="connsiteX121" fmla="*/ 347751 w 5734864"/>
              <a:gd name="connsiteY121" fmla="*/ 4716754 h 6858000"/>
              <a:gd name="connsiteX122" fmla="*/ 344125 w 5734864"/>
              <a:gd name="connsiteY122" fmla="*/ 4764669 h 6858000"/>
              <a:gd name="connsiteX123" fmla="*/ 340188 w 5734864"/>
              <a:gd name="connsiteY123" fmla="*/ 4779386 h 6858000"/>
              <a:gd name="connsiteX124" fmla="*/ 335146 w 5734864"/>
              <a:gd name="connsiteY124" fmla="*/ 4787491 h 6858000"/>
              <a:gd name="connsiteX125" fmla="*/ 319124 w 5734864"/>
              <a:gd name="connsiteY125" fmla="*/ 4843514 h 6858000"/>
              <a:gd name="connsiteX126" fmla="*/ 305956 w 5734864"/>
              <a:gd name="connsiteY126" fmla="*/ 4881505 h 6858000"/>
              <a:gd name="connsiteX127" fmla="*/ 301062 w 5734864"/>
              <a:gd name="connsiteY127" fmla="*/ 4889332 h 6858000"/>
              <a:gd name="connsiteX128" fmla="*/ 302141 w 5734864"/>
              <a:gd name="connsiteY128" fmla="*/ 4899400 h 6858000"/>
              <a:gd name="connsiteX129" fmla="*/ 304424 w 5734864"/>
              <a:gd name="connsiteY129" fmla="*/ 4902664 h 6858000"/>
              <a:gd name="connsiteX130" fmla="*/ 293123 w 5734864"/>
              <a:gd name="connsiteY130" fmla="*/ 4932769 h 6858000"/>
              <a:gd name="connsiteX131" fmla="*/ 292275 w 5734864"/>
              <a:gd name="connsiteY131" fmla="*/ 4936482 h 6858000"/>
              <a:gd name="connsiteX132" fmla="*/ 288304 w 5734864"/>
              <a:gd name="connsiteY132" fmla="*/ 4962325 h 6858000"/>
              <a:gd name="connsiteX133" fmla="*/ 287420 w 5734864"/>
              <a:gd name="connsiteY133" fmla="*/ 5042193 h 6858000"/>
              <a:gd name="connsiteX134" fmla="*/ 287020 w 5734864"/>
              <a:gd name="connsiteY134" fmla="*/ 5065655 h 6858000"/>
              <a:gd name="connsiteX135" fmla="*/ 288488 w 5734864"/>
              <a:gd name="connsiteY135" fmla="*/ 5082216 h 6858000"/>
              <a:gd name="connsiteX136" fmla="*/ 282763 w 5734864"/>
              <a:gd name="connsiteY136" fmla="*/ 5127114 h 6858000"/>
              <a:gd name="connsiteX137" fmla="*/ 269316 w 5734864"/>
              <a:gd name="connsiteY137" fmla="*/ 5202682 h 6858000"/>
              <a:gd name="connsiteX138" fmla="*/ 269174 w 5734864"/>
              <a:gd name="connsiteY138" fmla="*/ 5230835 h 6858000"/>
              <a:gd name="connsiteX139" fmla="*/ 272679 w 5734864"/>
              <a:gd name="connsiteY139" fmla="*/ 5232660 h 6858000"/>
              <a:gd name="connsiteX140" fmla="*/ 272160 w 5734864"/>
              <a:gd name="connsiteY140" fmla="*/ 5241150 h 6858000"/>
              <a:gd name="connsiteX141" fmla="*/ 272760 w 5734864"/>
              <a:gd name="connsiteY141" fmla="*/ 5243156 h 6858000"/>
              <a:gd name="connsiteX142" fmla="*/ 275462 w 5734864"/>
              <a:gd name="connsiteY142" fmla="*/ 5254919 h 6858000"/>
              <a:gd name="connsiteX143" fmla="*/ 262897 w 5734864"/>
              <a:gd name="connsiteY143" fmla="*/ 5286259 h 6858000"/>
              <a:gd name="connsiteX144" fmla="*/ 252761 w 5734864"/>
              <a:gd name="connsiteY144" fmla="*/ 5357801 h 6858000"/>
              <a:gd name="connsiteX145" fmla="*/ 242360 w 5734864"/>
              <a:gd name="connsiteY145" fmla="*/ 5460080 h 6858000"/>
              <a:gd name="connsiteX146" fmla="*/ 229880 w 5734864"/>
              <a:gd name="connsiteY146" fmla="*/ 5539714 h 6858000"/>
              <a:gd name="connsiteX147" fmla="*/ 204283 w 5734864"/>
              <a:gd name="connsiteY147" fmla="*/ 5639080 h 6858000"/>
              <a:gd name="connsiteX148" fmla="*/ 198948 w 5734864"/>
              <a:gd name="connsiteY148" fmla="*/ 5710958 h 6858000"/>
              <a:gd name="connsiteX149" fmla="*/ 192367 w 5734864"/>
              <a:gd name="connsiteY149" fmla="*/ 5719859 h 6858000"/>
              <a:gd name="connsiteX150" fmla="*/ 188035 w 5734864"/>
              <a:gd name="connsiteY150" fmla="*/ 5729935 h 6858000"/>
              <a:gd name="connsiteX151" fmla="*/ 188428 w 5734864"/>
              <a:gd name="connsiteY151" fmla="*/ 5731182 h 6858000"/>
              <a:gd name="connsiteX152" fmla="*/ 181635 w 5734864"/>
              <a:gd name="connsiteY152" fmla="*/ 5753538 h 6858000"/>
              <a:gd name="connsiteX153" fmla="*/ 169744 w 5734864"/>
              <a:gd name="connsiteY153" fmla="*/ 5796307 h 6858000"/>
              <a:gd name="connsiteX154" fmla="*/ 170351 w 5734864"/>
              <a:gd name="connsiteY154" fmla="*/ 5796644 h 6858000"/>
              <a:gd name="connsiteX155" fmla="*/ 171559 w 5734864"/>
              <a:gd name="connsiteY155" fmla="*/ 5803435 h 6858000"/>
              <a:gd name="connsiteX156" fmla="*/ 172284 w 5734864"/>
              <a:gd name="connsiteY156" fmla="*/ 5816391 h 6858000"/>
              <a:gd name="connsiteX157" fmla="*/ 182542 w 5734864"/>
              <a:gd name="connsiteY157" fmla="*/ 5846382 h 6858000"/>
              <a:gd name="connsiteX158" fmla="*/ 175877 w 5734864"/>
              <a:gd name="connsiteY158" fmla="*/ 5871336 h 6858000"/>
              <a:gd name="connsiteX159" fmla="*/ 174910 w 5734864"/>
              <a:gd name="connsiteY159" fmla="*/ 5876376 h 6858000"/>
              <a:gd name="connsiteX160" fmla="*/ 175047 w 5734864"/>
              <a:gd name="connsiteY160" fmla="*/ 5876483 h 6858000"/>
              <a:gd name="connsiteX161" fmla="*/ 174335 w 5734864"/>
              <a:gd name="connsiteY161" fmla="*/ 5881814 h 6858000"/>
              <a:gd name="connsiteX162" fmla="*/ 171273 w 5734864"/>
              <a:gd name="connsiteY162" fmla="*/ 5895339 h 6858000"/>
              <a:gd name="connsiteX163" fmla="*/ 171658 w 5734864"/>
              <a:gd name="connsiteY163" fmla="*/ 5898749 h 6858000"/>
              <a:gd name="connsiteX164" fmla="*/ 174658 w 5734864"/>
              <a:gd name="connsiteY164" fmla="*/ 5919558 h 6858000"/>
              <a:gd name="connsiteX165" fmla="*/ 169099 w 5734864"/>
              <a:gd name="connsiteY165" fmla="*/ 5984417 h 6858000"/>
              <a:gd name="connsiteX166" fmla="*/ 162007 w 5734864"/>
              <a:gd name="connsiteY166" fmla="*/ 6049043 h 6858000"/>
              <a:gd name="connsiteX167" fmla="*/ 156875 w 5734864"/>
              <a:gd name="connsiteY167" fmla="*/ 6114000 h 6858000"/>
              <a:gd name="connsiteX168" fmla="*/ 165441 w 5734864"/>
              <a:gd name="connsiteY168" fmla="*/ 6146938 h 6858000"/>
              <a:gd name="connsiteX169" fmla="*/ 165177 w 5734864"/>
              <a:gd name="connsiteY169" fmla="*/ 6150658 h 6858000"/>
              <a:gd name="connsiteX170" fmla="*/ 161772 w 5734864"/>
              <a:gd name="connsiteY170" fmla="*/ 6160011 h 6858000"/>
              <a:gd name="connsiteX171" fmla="*/ 160051 w 5734864"/>
              <a:gd name="connsiteY171" fmla="*/ 6163393 h 6858000"/>
              <a:gd name="connsiteX172" fmla="*/ 158473 w 5734864"/>
              <a:gd name="connsiteY172" fmla="*/ 6168628 h 6858000"/>
              <a:gd name="connsiteX173" fmla="*/ 158573 w 5734864"/>
              <a:gd name="connsiteY173" fmla="*/ 6168799 h 6858000"/>
              <a:gd name="connsiteX174" fmla="*/ 146463 w 5734864"/>
              <a:gd name="connsiteY174" fmla="*/ 6196671 h 6858000"/>
              <a:gd name="connsiteX175" fmla="*/ 150209 w 5734864"/>
              <a:gd name="connsiteY175" fmla="*/ 6232365 h 6858000"/>
              <a:gd name="connsiteX176" fmla="*/ 148544 w 5734864"/>
              <a:gd name="connsiteY176" fmla="*/ 6246162 h 6858000"/>
              <a:gd name="connsiteX177" fmla="*/ 148403 w 5734864"/>
              <a:gd name="connsiteY177" fmla="*/ 6253754 h 6858000"/>
              <a:gd name="connsiteX178" fmla="*/ 138880 w 5734864"/>
              <a:gd name="connsiteY178" fmla="*/ 6276449 h 6858000"/>
              <a:gd name="connsiteX179" fmla="*/ 138683 w 5734864"/>
              <a:gd name="connsiteY179" fmla="*/ 6279721 h 6858000"/>
              <a:gd name="connsiteX180" fmla="*/ 130721 w 5734864"/>
              <a:gd name="connsiteY180" fmla="*/ 6293675 h 6858000"/>
              <a:gd name="connsiteX181" fmla="*/ 120717 w 5734864"/>
              <a:gd name="connsiteY181" fmla="*/ 6313967 h 6858000"/>
              <a:gd name="connsiteX182" fmla="*/ 120841 w 5734864"/>
              <a:gd name="connsiteY182" fmla="*/ 6315437 h 6858000"/>
              <a:gd name="connsiteX183" fmla="*/ 115208 w 5734864"/>
              <a:gd name="connsiteY183" fmla="*/ 6324024 h 6858000"/>
              <a:gd name="connsiteX184" fmla="*/ 101217 w 5734864"/>
              <a:gd name="connsiteY184" fmla="*/ 6365923 h 6858000"/>
              <a:gd name="connsiteX185" fmla="*/ 74946 w 5734864"/>
              <a:gd name="connsiteY185" fmla="*/ 6556817 h 6858000"/>
              <a:gd name="connsiteX186" fmla="*/ 16001 w 5734864"/>
              <a:gd name="connsiteY186" fmla="*/ 6808678 h 6858000"/>
              <a:gd name="connsiteX187" fmla="*/ 0 w 5734864"/>
              <a:gd name="connsiteY187" fmla="*/ 6858000 h 6858000"/>
              <a:gd name="connsiteX188" fmla="*/ 5734864 w 5734864"/>
              <a:gd name="connsiteY188" fmla="*/ 685800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4660 w 5734864"/>
              <a:gd name="connsiteY33" fmla="*/ 1982709 h 6858000"/>
              <a:gd name="connsiteX34" fmla="*/ 710759 w 5734864"/>
              <a:gd name="connsiteY34" fmla="*/ 2013010 h 6858000"/>
              <a:gd name="connsiteX35" fmla="*/ 697927 w 5734864"/>
              <a:gd name="connsiteY35" fmla="*/ 2069833 h 6858000"/>
              <a:gd name="connsiteX36" fmla="*/ 693594 w 5734864"/>
              <a:gd name="connsiteY36" fmla="*/ 2103731 h 6858000"/>
              <a:gd name="connsiteX37" fmla="*/ 691109 w 5734864"/>
              <a:gd name="connsiteY37" fmla="*/ 2124027 h 6858000"/>
              <a:gd name="connsiteX38" fmla="*/ 676593 w 5734864"/>
              <a:gd name="connsiteY38" fmla="*/ 2176182 h 6858000"/>
              <a:gd name="connsiteX39" fmla="*/ 633227 w 5734864"/>
              <a:gd name="connsiteY39" fmla="*/ 2258036 h 6858000"/>
              <a:gd name="connsiteX40" fmla="*/ 625564 w 5734864"/>
              <a:gd name="connsiteY40" fmla="*/ 2284567 h 6858000"/>
              <a:gd name="connsiteX41" fmla="*/ 627074 w 5734864"/>
              <a:gd name="connsiteY41" fmla="*/ 2289605 h 6858000"/>
              <a:gd name="connsiteX42" fmla="*/ 614574 w 5734864"/>
              <a:gd name="connsiteY42" fmla="*/ 2308717 h 6858000"/>
              <a:gd name="connsiteX43" fmla="*/ 606890 w 5734864"/>
              <a:gd name="connsiteY43" fmla="*/ 2320662 h 6858000"/>
              <a:gd name="connsiteX44" fmla="*/ 605558 w 5734864"/>
              <a:gd name="connsiteY44" fmla="*/ 2327897 h 6858000"/>
              <a:gd name="connsiteX45" fmla="*/ 602202 w 5734864"/>
              <a:gd name="connsiteY45" fmla="*/ 2357749 h 6858000"/>
              <a:gd name="connsiteX46" fmla="*/ 600213 w 5734864"/>
              <a:gd name="connsiteY46" fmla="*/ 2364905 h 6858000"/>
              <a:gd name="connsiteX47" fmla="*/ 597160 w 5734864"/>
              <a:gd name="connsiteY47" fmla="*/ 2388351 h 6858000"/>
              <a:gd name="connsiteX48" fmla="*/ 597982 w 5734864"/>
              <a:gd name="connsiteY48" fmla="*/ 2402296 h 6858000"/>
              <a:gd name="connsiteX49" fmla="*/ 593150 w 5734864"/>
              <a:gd name="connsiteY49" fmla="*/ 2420015 h 6858000"/>
              <a:gd name="connsiteX50" fmla="*/ 592833 w 5734864"/>
              <a:gd name="connsiteY50" fmla="*/ 2422749 h 6858000"/>
              <a:gd name="connsiteX51" fmla="*/ 594479 w 5734864"/>
              <a:gd name="connsiteY51" fmla="*/ 2426002 h 6858000"/>
              <a:gd name="connsiteX52" fmla="*/ 591963 w 5734864"/>
              <a:gd name="connsiteY52" fmla="*/ 2431950 h 6858000"/>
              <a:gd name="connsiteX53" fmla="*/ 591544 w 5734864"/>
              <a:gd name="connsiteY53" fmla="*/ 2433897 h 6858000"/>
              <a:gd name="connsiteX54" fmla="*/ 589519 w 5734864"/>
              <a:gd name="connsiteY54" fmla="*/ 2451398 h 6858000"/>
              <a:gd name="connsiteX55" fmla="*/ 590037 w 5734864"/>
              <a:gd name="connsiteY55" fmla="*/ 2455536 h 6858000"/>
              <a:gd name="connsiteX56" fmla="*/ 588179 w 5734864"/>
              <a:gd name="connsiteY56" fmla="*/ 2462981 h 6858000"/>
              <a:gd name="connsiteX57" fmla="*/ 583434 w 5734864"/>
              <a:gd name="connsiteY57" fmla="*/ 2503991 h 6858000"/>
              <a:gd name="connsiteX58" fmla="*/ 567942 w 5734864"/>
              <a:gd name="connsiteY58" fmla="*/ 2652936 h 6858000"/>
              <a:gd name="connsiteX59" fmla="*/ 573869 w 5734864"/>
              <a:gd name="connsiteY59" fmla="*/ 2670188 h 6858000"/>
              <a:gd name="connsiteX60" fmla="*/ 575243 w 5734864"/>
              <a:gd name="connsiteY60" fmla="*/ 2688114 h 6858000"/>
              <a:gd name="connsiteX61" fmla="*/ 573824 w 5734864"/>
              <a:gd name="connsiteY61" fmla="*/ 2689856 h 6858000"/>
              <a:gd name="connsiteX62" fmla="*/ 570699 w 5734864"/>
              <a:gd name="connsiteY62" fmla="*/ 2709353 h 6858000"/>
              <a:gd name="connsiteX63" fmla="*/ 573192 w 5734864"/>
              <a:gd name="connsiteY63" fmla="*/ 2714527 h 6858000"/>
              <a:gd name="connsiteX64" fmla="*/ 572044 w 5734864"/>
              <a:gd name="connsiteY64" fmla="*/ 2728187 h 6858000"/>
              <a:gd name="connsiteX65" fmla="*/ 572465 w 5734864"/>
              <a:gd name="connsiteY65" fmla="*/ 2755863 h 6858000"/>
              <a:gd name="connsiteX66" fmla="*/ 570028 w 5734864"/>
              <a:gd name="connsiteY66" fmla="*/ 2760324 h 6858000"/>
              <a:gd name="connsiteX67" fmla="*/ 566748 w 5734864"/>
              <a:gd name="connsiteY67" fmla="*/ 2800948 h 6858000"/>
              <a:gd name="connsiteX68" fmla="*/ 565509 w 5734864"/>
              <a:gd name="connsiteY68" fmla="*/ 2801167 h 6858000"/>
              <a:gd name="connsiteX69" fmla="*/ 559367 w 5734864"/>
              <a:gd name="connsiteY69" fmla="*/ 2811129 h 6858000"/>
              <a:gd name="connsiteX70" fmla="*/ 550354 w 5734864"/>
              <a:gd name="connsiteY70" fmla="*/ 2830949 h 6858000"/>
              <a:gd name="connsiteX71" fmla="*/ 514795 w 5734864"/>
              <a:gd name="connsiteY71" fmla="*/ 2872433 h 6858000"/>
              <a:gd name="connsiteX72" fmla="*/ 509875 w 5734864"/>
              <a:gd name="connsiteY72" fmla="*/ 2923099 h 6858000"/>
              <a:gd name="connsiteX73" fmla="*/ 509577 w 5734864"/>
              <a:gd name="connsiteY73" fmla="*/ 2923197 h 6858000"/>
              <a:gd name="connsiteX74" fmla="*/ 507597 w 5734864"/>
              <a:gd name="connsiteY74" fmla="*/ 2931868 h 6858000"/>
              <a:gd name="connsiteX75" fmla="*/ 507379 w 5734864"/>
              <a:gd name="connsiteY75" fmla="*/ 2938322 h 6858000"/>
              <a:gd name="connsiteX76" fmla="*/ 504725 w 5734864"/>
              <a:gd name="connsiteY76" fmla="*/ 2954519 h 6858000"/>
              <a:gd name="connsiteX77" fmla="*/ 502018 w 5734864"/>
              <a:gd name="connsiteY77" fmla="*/ 2959643 h 6858000"/>
              <a:gd name="connsiteX78" fmla="*/ 498360 w 5734864"/>
              <a:gd name="connsiteY78" fmla="*/ 2961019 h 6858000"/>
              <a:gd name="connsiteX79" fmla="*/ 498483 w 5734864"/>
              <a:gd name="connsiteY79" fmla="*/ 2962590 h 6858000"/>
              <a:gd name="connsiteX80" fmla="*/ 484403 w 5734864"/>
              <a:gd name="connsiteY80" fmla="*/ 2990538 h 6858000"/>
              <a:gd name="connsiteX81" fmla="*/ 463075 w 5734864"/>
              <a:gd name="connsiteY81" fmla="*/ 3055956 h 6858000"/>
              <a:gd name="connsiteX82" fmla="*/ 455013 w 5734864"/>
              <a:gd name="connsiteY82" fmla="*/ 3094482 h 6858000"/>
              <a:gd name="connsiteX83" fmla="*/ 428391 w 5734864"/>
              <a:gd name="connsiteY83" fmla="*/ 3198850 h 6858000"/>
              <a:gd name="connsiteX84" fmla="*/ 401440 w 5734864"/>
              <a:gd name="connsiteY84" fmla="*/ 3307560 h 6858000"/>
              <a:gd name="connsiteX85" fmla="*/ 386076 w 5734864"/>
              <a:gd name="connsiteY85" fmla="*/ 3373943 h 6858000"/>
              <a:gd name="connsiteX86" fmla="*/ 374726 w 5734864"/>
              <a:gd name="connsiteY86" fmla="*/ 3381364 h 6858000"/>
              <a:gd name="connsiteX87" fmla="*/ 369145 w 5734864"/>
              <a:gd name="connsiteY87" fmla="*/ 3383729 h 6858000"/>
              <a:gd name="connsiteX88" fmla="*/ 364294 w 5734864"/>
              <a:gd name="connsiteY88" fmla="*/ 3414159 h 6858000"/>
              <a:gd name="connsiteX89" fmla="*/ 366450 w 5734864"/>
              <a:gd name="connsiteY89" fmla="*/ 3436925 h 6858000"/>
              <a:gd name="connsiteX90" fmla="*/ 351743 w 5734864"/>
              <a:gd name="connsiteY90" fmla="*/ 3521619 h 6858000"/>
              <a:gd name="connsiteX91" fmla="*/ 345784 w 5734864"/>
              <a:gd name="connsiteY91" fmla="*/ 3603757 h 6858000"/>
              <a:gd name="connsiteX92" fmla="*/ 344198 w 5734864"/>
              <a:gd name="connsiteY92" fmla="*/ 3652424 h 6858000"/>
              <a:gd name="connsiteX93" fmla="*/ 352450 w 5734864"/>
              <a:gd name="connsiteY93" fmla="*/ 3665222 h 6858000"/>
              <a:gd name="connsiteX94" fmla="*/ 342621 w 5734864"/>
              <a:gd name="connsiteY94" fmla="*/ 3700804 h 6858000"/>
              <a:gd name="connsiteX95" fmla="*/ 341514 w 5734864"/>
              <a:gd name="connsiteY95" fmla="*/ 3734774 h 6858000"/>
              <a:gd name="connsiteX96" fmla="*/ 340607 w 5734864"/>
              <a:gd name="connsiteY96" fmla="*/ 3785153 h 6858000"/>
              <a:gd name="connsiteX97" fmla="*/ 340707 w 5734864"/>
              <a:gd name="connsiteY97" fmla="*/ 3788177 h 6858000"/>
              <a:gd name="connsiteX98" fmla="*/ 340361 w 5734864"/>
              <a:gd name="connsiteY98" fmla="*/ 3798803 h 6858000"/>
              <a:gd name="connsiteX99" fmla="*/ 339642 w 5734864"/>
              <a:gd name="connsiteY99" fmla="*/ 3838750 h 6858000"/>
              <a:gd name="connsiteX100" fmla="*/ 360295 w 5734864"/>
              <a:gd name="connsiteY100" fmla="*/ 4015196 h 6858000"/>
              <a:gd name="connsiteX101" fmla="*/ 339043 w 5734864"/>
              <a:gd name="connsiteY101" fmla="*/ 4052778 h 6858000"/>
              <a:gd name="connsiteX102" fmla="*/ 339343 w 5734864"/>
              <a:gd name="connsiteY102" fmla="*/ 4096257 h 6858000"/>
              <a:gd name="connsiteX103" fmla="*/ 340786 w 5734864"/>
              <a:gd name="connsiteY103" fmla="*/ 4321136 h 6858000"/>
              <a:gd name="connsiteX104" fmla="*/ 343158 w 5734864"/>
              <a:gd name="connsiteY104" fmla="*/ 4429174 h 6858000"/>
              <a:gd name="connsiteX105" fmla="*/ 334599 w 5734864"/>
              <a:gd name="connsiteY105" fmla="*/ 4449938 h 6858000"/>
              <a:gd name="connsiteX106" fmla="*/ 332890 w 5734864"/>
              <a:gd name="connsiteY106" fmla="*/ 4453515 h 6858000"/>
              <a:gd name="connsiteX107" fmla="*/ 331105 w 5734864"/>
              <a:gd name="connsiteY107" fmla="*/ 4467941 h 6858000"/>
              <a:gd name="connsiteX108" fmla="*/ 324289 w 5734864"/>
              <a:gd name="connsiteY108" fmla="*/ 4471861 h 6858000"/>
              <a:gd name="connsiteX109" fmla="*/ 317079 w 5734864"/>
              <a:gd name="connsiteY109" fmla="*/ 4493468 h 6858000"/>
              <a:gd name="connsiteX110" fmla="*/ 315557 w 5734864"/>
              <a:gd name="connsiteY110" fmla="*/ 4520067 h 6858000"/>
              <a:gd name="connsiteX111" fmla="*/ 315240 w 5734864"/>
              <a:gd name="connsiteY111" fmla="*/ 4536872 h 6858000"/>
              <a:gd name="connsiteX112" fmla="*/ 316200 w 5734864"/>
              <a:gd name="connsiteY112" fmla="*/ 4538297 h 6858000"/>
              <a:gd name="connsiteX113" fmla="*/ 317507 w 5734864"/>
              <a:gd name="connsiteY113" fmla="*/ 4547582 h 6858000"/>
              <a:gd name="connsiteX114" fmla="*/ 323078 w 5734864"/>
              <a:gd name="connsiteY114" fmla="*/ 4592102 h 6858000"/>
              <a:gd name="connsiteX115" fmla="*/ 328722 w 5734864"/>
              <a:gd name="connsiteY115" fmla="*/ 4667914 h 6858000"/>
              <a:gd name="connsiteX116" fmla="*/ 335597 w 5734864"/>
              <a:gd name="connsiteY116" fmla="*/ 4695035 h 6858000"/>
              <a:gd name="connsiteX117" fmla="*/ 339485 w 5734864"/>
              <a:gd name="connsiteY117" fmla="*/ 4695979 h 6858000"/>
              <a:gd name="connsiteX118" fmla="*/ 341089 w 5734864"/>
              <a:gd name="connsiteY118" fmla="*/ 4704268 h 6858000"/>
              <a:gd name="connsiteX119" fmla="*/ 342177 w 5734864"/>
              <a:gd name="connsiteY119" fmla="*/ 4706060 h 6858000"/>
              <a:gd name="connsiteX120" fmla="*/ 347751 w 5734864"/>
              <a:gd name="connsiteY120" fmla="*/ 4716754 h 6858000"/>
              <a:gd name="connsiteX121" fmla="*/ 344125 w 5734864"/>
              <a:gd name="connsiteY121" fmla="*/ 4764669 h 6858000"/>
              <a:gd name="connsiteX122" fmla="*/ 340188 w 5734864"/>
              <a:gd name="connsiteY122" fmla="*/ 4779386 h 6858000"/>
              <a:gd name="connsiteX123" fmla="*/ 335146 w 5734864"/>
              <a:gd name="connsiteY123" fmla="*/ 4787491 h 6858000"/>
              <a:gd name="connsiteX124" fmla="*/ 319124 w 5734864"/>
              <a:gd name="connsiteY124" fmla="*/ 4843514 h 6858000"/>
              <a:gd name="connsiteX125" fmla="*/ 305956 w 5734864"/>
              <a:gd name="connsiteY125" fmla="*/ 4881505 h 6858000"/>
              <a:gd name="connsiteX126" fmla="*/ 301062 w 5734864"/>
              <a:gd name="connsiteY126" fmla="*/ 4889332 h 6858000"/>
              <a:gd name="connsiteX127" fmla="*/ 302141 w 5734864"/>
              <a:gd name="connsiteY127" fmla="*/ 4899400 h 6858000"/>
              <a:gd name="connsiteX128" fmla="*/ 304424 w 5734864"/>
              <a:gd name="connsiteY128" fmla="*/ 4902664 h 6858000"/>
              <a:gd name="connsiteX129" fmla="*/ 293123 w 5734864"/>
              <a:gd name="connsiteY129" fmla="*/ 4932769 h 6858000"/>
              <a:gd name="connsiteX130" fmla="*/ 292275 w 5734864"/>
              <a:gd name="connsiteY130" fmla="*/ 4936482 h 6858000"/>
              <a:gd name="connsiteX131" fmla="*/ 288304 w 5734864"/>
              <a:gd name="connsiteY131" fmla="*/ 4962325 h 6858000"/>
              <a:gd name="connsiteX132" fmla="*/ 287420 w 5734864"/>
              <a:gd name="connsiteY132" fmla="*/ 5042193 h 6858000"/>
              <a:gd name="connsiteX133" fmla="*/ 287020 w 5734864"/>
              <a:gd name="connsiteY133" fmla="*/ 5065655 h 6858000"/>
              <a:gd name="connsiteX134" fmla="*/ 288488 w 5734864"/>
              <a:gd name="connsiteY134" fmla="*/ 5082216 h 6858000"/>
              <a:gd name="connsiteX135" fmla="*/ 282763 w 5734864"/>
              <a:gd name="connsiteY135" fmla="*/ 5127114 h 6858000"/>
              <a:gd name="connsiteX136" fmla="*/ 269316 w 5734864"/>
              <a:gd name="connsiteY136" fmla="*/ 5202682 h 6858000"/>
              <a:gd name="connsiteX137" fmla="*/ 269174 w 5734864"/>
              <a:gd name="connsiteY137" fmla="*/ 5230835 h 6858000"/>
              <a:gd name="connsiteX138" fmla="*/ 272679 w 5734864"/>
              <a:gd name="connsiteY138" fmla="*/ 5232660 h 6858000"/>
              <a:gd name="connsiteX139" fmla="*/ 272160 w 5734864"/>
              <a:gd name="connsiteY139" fmla="*/ 5241150 h 6858000"/>
              <a:gd name="connsiteX140" fmla="*/ 272760 w 5734864"/>
              <a:gd name="connsiteY140" fmla="*/ 5243156 h 6858000"/>
              <a:gd name="connsiteX141" fmla="*/ 275462 w 5734864"/>
              <a:gd name="connsiteY141" fmla="*/ 5254919 h 6858000"/>
              <a:gd name="connsiteX142" fmla="*/ 262897 w 5734864"/>
              <a:gd name="connsiteY142" fmla="*/ 5286259 h 6858000"/>
              <a:gd name="connsiteX143" fmla="*/ 252761 w 5734864"/>
              <a:gd name="connsiteY143" fmla="*/ 5357801 h 6858000"/>
              <a:gd name="connsiteX144" fmla="*/ 242360 w 5734864"/>
              <a:gd name="connsiteY144" fmla="*/ 5460080 h 6858000"/>
              <a:gd name="connsiteX145" fmla="*/ 229880 w 5734864"/>
              <a:gd name="connsiteY145" fmla="*/ 5539714 h 6858000"/>
              <a:gd name="connsiteX146" fmla="*/ 204283 w 5734864"/>
              <a:gd name="connsiteY146" fmla="*/ 5639080 h 6858000"/>
              <a:gd name="connsiteX147" fmla="*/ 198948 w 5734864"/>
              <a:gd name="connsiteY147" fmla="*/ 5710958 h 6858000"/>
              <a:gd name="connsiteX148" fmla="*/ 192367 w 5734864"/>
              <a:gd name="connsiteY148" fmla="*/ 5719859 h 6858000"/>
              <a:gd name="connsiteX149" fmla="*/ 188035 w 5734864"/>
              <a:gd name="connsiteY149" fmla="*/ 5729935 h 6858000"/>
              <a:gd name="connsiteX150" fmla="*/ 188428 w 5734864"/>
              <a:gd name="connsiteY150" fmla="*/ 5731182 h 6858000"/>
              <a:gd name="connsiteX151" fmla="*/ 181635 w 5734864"/>
              <a:gd name="connsiteY151" fmla="*/ 5753538 h 6858000"/>
              <a:gd name="connsiteX152" fmla="*/ 169744 w 5734864"/>
              <a:gd name="connsiteY152" fmla="*/ 5796307 h 6858000"/>
              <a:gd name="connsiteX153" fmla="*/ 170351 w 5734864"/>
              <a:gd name="connsiteY153" fmla="*/ 5796644 h 6858000"/>
              <a:gd name="connsiteX154" fmla="*/ 171559 w 5734864"/>
              <a:gd name="connsiteY154" fmla="*/ 5803435 h 6858000"/>
              <a:gd name="connsiteX155" fmla="*/ 172284 w 5734864"/>
              <a:gd name="connsiteY155" fmla="*/ 5816391 h 6858000"/>
              <a:gd name="connsiteX156" fmla="*/ 182542 w 5734864"/>
              <a:gd name="connsiteY156" fmla="*/ 5846382 h 6858000"/>
              <a:gd name="connsiteX157" fmla="*/ 175877 w 5734864"/>
              <a:gd name="connsiteY157" fmla="*/ 5871336 h 6858000"/>
              <a:gd name="connsiteX158" fmla="*/ 174910 w 5734864"/>
              <a:gd name="connsiteY158" fmla="*/ 5876376 h 6858000"/>
              <a:gd name="connsiteX159" fmla="*/ 175047 w 5734864"/>
              <a:gd name="connsiteY159" fmla="*/ 5876483 h 6858000"/>
              <a:gd name="connsiteX160" fmla="*/ 174335 w 5734864"/>
              <a:gd name="connsiteY160" fmla="*/ 5881814 h 6858000"/>
              <a:gd name="connsiteX161" fmla="*/ 171273 w 5734864"/>
              <a:gd name="connsiteY161" fmla="*/ 5895339 h 6858000"/>
              <a:gd name="connsiteX162" fmla="*/ 171658 w 5734864"/>
              <a:gd name="connsiteY162" fmla="*/ 5898749 h 6858000"/>
              <a:gd name="connsiteX163" fmla="*/ 174658 w 5734864"/>
              <a:gd name="connsiteY163" fmla="*/ 5919558 h 6858000"/>
              <a:gd name="connsiteX164" fmla="*/ 169099 w 5734864"/>
              <a:gd name="connsiteY164" fmla="*/ 5984417 h 6858000"/>
              <a:gd name="connsiteX165" fmla="*/ 162007 w 5734864"/>
              <a:gd name="connsiteY165" fmla="*/ 6049043 h 6858000"/>
              <a:gd name="connsiteX166" fmla="*/ 156875 w 5734864"/>
              <a:gd name="connsiteY166" fmla="*/ 6114000 h 6858000"/>
              <a:gd name="connsiteX167" fmla="*/ 165441 w 5734864"/>
              <a:gd name="connsiteY167" fmla="*/ 6146938 h 6858000"/>
              <a:gd name="connsiteX168" fmla="*/ 165177 w 5734864"/>
              <a:gd name="connsiteY168" fmla="*/ 6150658 h 6858000"/>
              <a:gd name="connsiteX169" fmla="*/ 161772 w 5734864"/>
              <a:gd name="connsiteY169" fmla="*/ 6160011 h 6858000"/>
              <a:gd name="connsiteX170" fmla="*/ 160051 w 5734864"/>
              <a:gd name="connsiteY170" fmla="*/ 6163393 h 6858000"/>
              <a:gd name="connsiteX171" fmla="*/ 158473 w 5734864"/>
              <a:gd name="connsiteY171" fmla="*/ 6168628 h 6858000"/>
              <a:gd name="connsiteX172" fmla="*/ 158573 w 5734864"/>
              <a:gd name="connsiteY172" fmla="*/ 6168799 h 6858000"/>
              <a:gd name="connsiteX173" fmla="*/ 146463 w 5734864"/>
              <a:gd name="connsiteY173" fmla="*/ 6196671 h 6858000"/>
              <a:gd name="connsiteX174" fmla="*/ 150209 w 5734864"/>
              <a:gd name="connsiteY174" fmla="*/ 6232365 h 6858000"/>
              <a:gd name="connsiteX175" fmla="*/ 148544 w 5734864"/>
              <a:gd name="connsiteY175" fmla="*/ 6246162 h 6858000"/>
              <a:gd name="connsiteX176" fmla="*/ 148403 w 5734864"/>
              <a:gd name="connsiteY176" fmla="*/ 6253754 h 6858000"/>
              <a:gd name="connsiteX177" fmla="*/ 138880 w 5734864"/>
              <a:gd name="connsiteY177" fmla="*/ 6276449 h 6858000"/>
              <a:gd name="connsiteX178" fmla="*/ 138683 w 5734864"/>
              <a:gd name="connsiteY178" fmla="*/ 6279721 h 6858000"/>
              <a:gd name="connsiteX179" fmla="*/ 130721 w 5734864"/>
              <a:gd name="connsiteY179" fmla="*/ 6293675 h 6858000"/>
              <a:gd name="connsiteX180" fmla="*/ 120717 w 5734864"/>
              <a:gd name="connsiteY180" fmla="*/ 6313967 h 6858000"/>
              <a:gd name="connsiteX181" fmla="*/ 120841 w 5734864"/>
              <a:gd name="connsiteY181" fmla="*/ 6315437 h 6858000"/>
              <a:gd name="connsiteX182" fmla="*/ 115208 w 5734864"/>
              <a:gd name="connsiteY182" fmla="*/ 6324024 h 6858000"/>
              <a:gd name="connsiteX183" fmla="*/ 101217 w 5734864"/>
              <a:gd name="connsiteY183" fmla="*/ 6365923 h 6858000"/>
              <a:gd name="connsiteX184" fmla="*/ 74946 w 5734864"/>
              <a:gd name="connsiteY184" fmla="*/ 6556817 h 6858000"/>
              <a:gd name="connsiteX185" fmla="*/ 16001 w 5734864"/>
              <a:gd name="connsiteY185" fmla="*/ 6808678 h 6858000"/>
              <a:gd name="connsiteX186" fmla="*/ 0 w 5734864"/>
              <a:gd name="connsiteY186" fmla="*/ 6858000 h 6858000"/>
              <a:gd name="connsiteX187" fmla="*/ 5734864 w 5734864"/>
              <a:gd name="connsiteY187" fmla="*/ 6858000 h 6858000"/>
              <a:gd name="connsiteX188" fmla="*/ 5734864 w 5734864"/>
              <a:gd name="connsiteY188" fmla="*/ 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7865 w 5734864"/>
              <a:gd name="connsiteY13" fmla="*/ 1070795 h 6858000"/>
              <a:gd name="connsiteX14" fmla="*/ 862786 w 5734864"/>
              <a:gd name="connsiteY14" fmla="*/ 1238994 h 6858000"/>
              <a:gd name="connsiteX15" fmla="*/ 859345 w 5734864"/>
              <a:gd name="connsiteY15" fmla="*/ 1380427 h 6858000"/>
              <a:gd name="connsiteX16" fmla="*/ 855172 w 5734864"/>
              <a:gd name="connsiteY16" fmla="*/ 1435262 h 6858000"/>
              <a:gd name="connsiteX17" fmla="*/ 860494 w 5734864"/>
              <a:gd name="connsiteY17" fmla="*/ 1453861 h 6858000"/>
              <a:gd name="connsiteX18" fmla="*/ 853731 w 5734864"/>
              <a:gd name="connsiteY18" fmla="*/ 1467047 h 6858000"/>
              <a:gd name="connsiteX19" fmla="*/ 845847 w 5734864"/>
              <a:gd name="connsiteY19" fmla="*/ 1502307 h 6858000"/>
              <a:gd name="connsiteX20" fmla="*/ 817613 w 5734864"/>
              <a:gd name="connsiteY20" fmla="*/ 1565166 h 6858000"/>
              <a:gd name="connsiteX21" fmla="*/ 804223 w 5734864"/>
              <a:gd name="connsiteY21" fmla="*/ 1601941 h 6858000"/>
              <a:gd name="connsiteX22" fmla="*/ 791773 w 5734864"/>
              <a:gd name="connsiteY22" fmla="*/ 1627005 h 6858000"/>
              <a:gd name="connsiteX23" fmla="*/ 774645 w 5734864"/>
              <a:gd name="connsiteY23" fmla="*/ 1699922 h 6858000"/>
              <a:gd name="connsiteX24" fmla="*/ 752343 w 5734864"/>
              <a:gd name="connsiteY24" fmla="*/ 1824604 h 6858000"/>
              <a:gd name="connsiteX25" fmla="*/ 746254 w 5734864"/>
              <a:gd name="connsiteY25" fmla="*/ 1850222 h 6858000"/>
              <a:gd name="connsiteX26" fmla="*/ 728600 w 5734864"/>
              <a:gd name="connsiteY26" fmla="*/ 1869603 h 6858000"/>
              <a:gd name="connsiteX27" fmla="*/ 724396 w 5734864"/>
              <a:gd name="connsiteY27" fmla="*/ 1883104 h 6858000"/>
              <a:gd name="connsiteX28" fmla="*/ 722165 w 5734864"/>
              <a:gd name="connsiteY28" fmla="*/ 1885924 h 6858000"/>
              <a:gd name="connsiteX29" fmla="*/ 721338 w 5734864"/>
              <a:gd name="connsiteY29" fmla="*/ 1887123 h 6858000"/>
              <a:gd name="connsiteX30" fmla="*/ 714840 w 5734864"/>
              <a:gd name="connsiteY30" fmla="*/ 1902274 h 6858000"/>
              <a:gd name="connsiteX31" fmla="*/ 722847 w 5734864"/>
              <a:gd name="connsiteY31" fmla="*/ 1929891 h 6858000"/>
              <a:gd name="connsiteX32" fmla="*/ 714660 w 5734864"/>
              <a:gd name="connsiteY32" fmla="*/ 1982709 h 6858000"/>
              <a:gd name="connsiteX33" fmla="*/ 710759 w 5734864"/>
              <a:gd name="connsiteY33" fmla="*/ 2013010 h 6858000"/>
              <a:gd name="connsiteX34" fmla="*/ 697927 w 5734864"/>
              <a:gd name="connsiteY34" fmla="*/ 2069833 h 6858000"/>
              <a:gd name="connsiteX35" fmla="*/ 693594 w 5734864"/>
              <a:gd name="connsiteY35" fmla="*/ 2103731 h 6858000"/>
              <a:gd name="connsiteX36" fmla="*/ 691109 w 5734864"/>
              <a:gd name="connsiteY36" fmla="*/ 2124027 h 6858000"/>
              <a:gd name="connsiteX37" fmla="*/ 676593 w 5734864"/>
              <a:gd name="connsiteY37" fmla="*/ 2176182 h 6858000"/>
              <a:gd name="connsiteX38" fmla="*/ 633227 w 5734864"/>
              <a:gd name="connsiteY38" fmla="*/ 2258036 h 6858000"/>
              <a:gd name="connsiteX39" fmla="*/ 625564 w 5734864"/>
              <a:gd name="connsiteY39" fmla="*/ 2284567 h 6858000"/>
              <a:gd name="connsiteX40" fmla="*/ 627074 w 5734864"/>
              <a:gd name="connsiteY40" fmla="*/ 2289605 h 6858000"/>
              <a:gd name="connsiteX41" fmla="*/ 614574 w 5734864"/>
              <a:gd name="connsiteY41" fmla="*/ 2308717 h 6858000"/>
              <a:gd name="connsiteX42" fmla="*/ 606890 w 5734864"/>
              <a:gd name="connsiteY42" fmla="*/ 2320662 h 6858000"/>
              <a:gd name="connsiteX43" fmla="*/ 605558 w 5734864"/>
              <a:gd name="connsiteY43" fmla="*/ 2327897 h 6858000"/>
              <a:gd name="connsiteX44" fmla="*/ 602202 w 5734864"/>
              <a:gd name="connsiteY44" fmla="*/ 2357749 h 6858000"/>
              <a:gd name="connsiteX45" fmla="*/ 600213 w 5734864"/>
              <a:gd name="connsiteY45" fmla="*/ 2364905 h 6858000"/>
              <a:gd name="connsiteX46" fmla="*/ 597160 w 5734864"/>
              <a:gd name="connsiteY46" fmla="*/ 2388351 h 6858000"/>
              <a:gd name="connsiteX47" fmla="*/ 597982 w 5734864"/>
              <a:gd name="connsiteY47" fmla="*/ 2402296 h 6858000"/>
              <a:gd name="connsiteX48" fmla="*/ 593150 w 5734864"/>
              <a:gd name="connsiteY48" fmla="*/ 2420015 h 6858000"/>
              <a:gd name="connsiteX49" fmla="*/ 592833 w 5734864"/>
              <a:gd name="connsiteY49" fmla="*/ 2422749 h 6858000"/>
              <a:gd name="connsiteX50" fmla="*/ 594479 w 5734864"/>
              <a:gd name="connsiteY50" fmla="*/ 2426002 h 6858000"/>
              <a:gd name="connsiteX51" fmla="*/ 591963 w 5734864"/>
              <a:gd name="connsiteY51" fmla="*/ 2431950 h 6858000"/>
              <a:gd name="connsiteX52" fmla="*/ 591544 w 5734864"/>
              <a:gd name="connsiteY52" fmla="*/ 2433897 h 6858000"/>
              <a:gd name="connsiteX53" fmla="*/ 589519 w 5734864"/>
              <a:gd name="connsiteY53" fmla="*/ 2451398 h 6858000"/>
              <a:gd name="connsiteX54" fmla="*/ 590037 w 5734864"/>
              <a:gd name="connsiteY54" fmla="*/ 2455536 h 6858000"/>
              <a:gd name="connsiteX55" fmla="*/ 588179 w 5734864"/>
              <a:gd name="connsiteY55" fmla="*/ 2462981 h 6858000"/>
              <a:gd name="connsiteX56" fmla="*/ 583434 w 5734864"/>
              <a:gd name="connsiteY56" fmla="*/ 2503991 h 6858000"/>
              <a:gd name="connsiteX57" fmla="*/ 567942 w 5734864"/>
              <a:gd name="connsiteY57" fmla="*/ 2652936 h 6858000"/>
              <a:gd name="connsiteX58" fmla="*/ 573869 w 5734864"/>
              <a:gd name="connsiteY58" fmla="*/ 2670188 h 6858000"/>
              <a:gd name="connsiteX59" fmla="*/ 575243 w 5734864"/>
              <a:gd name="connsiteY59" fmla="*/ 2688114 h 6858000"/>
              <a:gd name="connsiteX60" fmla="*/ 573824 w 5734864"/>
              <a:gd name="connsiteY60" fmla="*/ 2689856 h 6858000"/>
              <a:gd name="connsiteX61" fmla="*/ 570699 w 5734864"/>
              <a:gd name="connsiteY61" fmla="*/ 2709353 h 6858000"/>
              <a:gd name="connsiteX62" fmla="*/ 573192 w 5734864"/>
              <a:gd name="connsiteY62" fmla="*/ 2714527 h 6858000"/>
              <a:gd name="connsiteX63" fmla="*/ 572044 w 5734864"/>
              <a:gd name="connsiteY63" fmla="*/ 2728187 h 6858000"/>
              <a:gd name="connsiteX64" fmla="*/ 572465 w 5734864"/>
              <a:gd name="connsiteY64" fmla="*/ 2755863 h 6858000"/>
              <a:gd name="connsiteX65" fmla="*/ 570028 w 5734864"/>
              <a:gd name="connsiteY65" fmla="*/ 2760324 h 6858000"/>
              <a:gd name="connsiteX66" fmla="*/ 566748 w 5734864"/>
              <a:gd name="connsiteY66" fmla="*/ 2800948 h 6858000"/>
              <a:gd name="connsiteX67" fmla="*/ 565509 w 5734864"/>
              <a:gd name="connsiteY67" fmla="*/ 2801167 h 6858000"/>
              <a:gd name="connsiteX68" fmla="*/ 559367 w 5734864"/>
              <a:gd name="connsiteY68" fmla="*/ 2811129 h 6858000"/>
              <a:gd name="connsiteX69" fmla="*/ 550354 w 5734864"/>
              <a:gd name="connsiteY69" fmla="*/ 2830949 h 6858000"/>
              <a:gd name="connsiteX70" fmla="*/ 514795 w 5734864"/>
              <a:gd name="connsiteY70" fmla="*/ 2872433 h 6858000"/>
              <a:gd name="connsiteX71" fmla="*/ 509875 w 5734864"/>
              <a:gd name="connsiteY71" fmla="*/ 2923099 h 6858000"/>
              <a:gd name="connsiteX72" fmla="*/ 509577 w 5734864"/>
              <a:gd name="connsiteY72" fmla="*/ 2923197 h 6858000"/>
              <a:gd name="connsiteX73" fmla="*/ 507597 w 5734864"/>
              <a:gd name="connsiteY73" fmla="*/ 2931868 h 6858000"/>
              <a:gd name="connsiteX74" fmla="*/ 507379 w 5734864"/>
              <a:gd name="connsiteY74" fmla="*/ 2938322 h 6858000"/>
              <a:gd name="connsiteX75" fmla="*/ 504725 w 5734864"/>
              <a:gd name="connsiteY75" fmla="*/ 2954519 h 6858000"/>
              <a:gd name="connsiteX76" fmla="*/ 502018 w 5734864"/>
              <a:gd name="connsiteY76" fmla="*/ 2959643 h 6858000"/>
              <a:gd name="connsiteX77" fmla="*/ 498360 w 5734864"/>
              <a:gd name="connsiteY77" fmla="*/ 2961019 h 6858000"/>
              <a:gd name="connsiteX78" fmla="*/ 498483 w 5734864"/>
              <a:gd name="connsiteY78" fmla="*/ 2962590 h 6858000"/>
              <a:gd name="connsiteX79" fmla="*/ 484403 w 5734864"/>
              <a:gd name="connsiteY79" fmla="*/ 2990538 h 6858000"/>
              <a:gd name="connsiteX80" fmla="*/ 463075 w 5734864"/>
              <a:gd name="connsiteY80" fmla="*/ 3055956 h 6858000"/>
              <a:gd name="connsiteX81" fmla="*/ 455013 w 5734864"/>
              <a:gd name="connsiteY81" fmla="*/ 3094482 h 6858000"/>
              <a:gd name="connsiteX82" fmla="*/ 428391 w 5734864"/>
              <a:gd name="connsiteY82" fmla="*/ 3198850 h 6858000"/>
              <a:gd name="connsiteX83" fmla="*/ 401440 w 5734864"/>
              <a:gd name="connsiteY83" fmla="*/ 3307560 h 6858000"/>
              <a:gd name="connsiteX84" fmla="*/ 386076 w 5734864"/>
              <a:gd name="connsiteY84" fmla="*/ 3373943 h 6858000"/>
              <a:gd name="connsiteX85" fmla="*/ 374726 w 5734864"/>
              <a:gd name="connsiteY85" fmla="*/ 3381364 h 6858000"/>
              <a:gd name="connsiteX86" fmla="*/ 369145 w 5734864"/>
              <a:gd name="connsiteY86" fmla="*/ 3383729 h 6858000"/>
              <a:gd name="connsiteX87" fmla="*/ 364294 w 5734864"/>
              <a:gd name="connsiteY87" fmla="*/ 3414159 h 6858000"/>
              <a:gd name="connsiteX88" fmla="*/ 366450 w 5734864"/>
              <a:gd name="connsiteY88" fmla="*/ 3436925 h 6858000"/>
              <a:gd name="connsiteX89" fmla="*/ 351743 w 5734864"/>
              <a:gd name="connsiteY89" fmla="*/ 3521619 h 6858000"/>
              <a:gd name="connsiteX90" fmla="*/ 345784 w 5734864"/>
              <a:gd name="connsiteY90" fmla="*/ 3603757 h 6858000"/>
              <a:gd name="connsiteX91" fmla="*/ 344198 w 5734864"/>
              <a:gd name="connsiteY91" fmla="*/ 3652424 h 6858000"/>
              <a:gd name="connsiteX92" fmla="*/ 352450 w 5734864"/>
              <a:gd name="connsiteY92" fmla="*/ 3665222 h 6858000"/>
              <a:gd name="connsiteX93" fmla="*/ 342621 w 5734864"/>
              <a:gd name="connsiteY93" fmla="*/ 3700804 h 6858000"/>
              <a:gd name="connsiteX94" fmla="*/ 341514 w 5734864"/>
              <a:gd name="connsiteY94" fmla="*/ 3734774 h 6858000"/>
              <a:gd name="connsiteX95" fmla="*/ 340607 w 5734864"/>
              <a:gd name="connsiteY95" fmla="*/ 3785153 h 6858000"/>
              <a:gd name="connsiteX96" fmla="*/ 340707 w 5734864"/>
              <a:gd name="connsiteY96" fmla="*/ 3788177 h 6858000"/>
              <a:gd name="connsiteX97" fmla="*/ 340361 w 5734864"/>
              <a:gd name="connsiteY97" fmla="*/ 3798803 h 6858000"/>
              <a:gd name="connsiteX98" fmla="*/ 339642 w 5734864"/>
              <a:gd name="connsiteY98" fmla="*/ 3838750 h 6858000"/>
              <a:gd name="connsiteX99" fmla="*/ 360295 w 5734864"/>
              <a:gd name="connsiteY99" fmla="*/ 4015196 h 6858000"/>
              <a:gd name="connsiteX100" fmla="*/ 339043 w 5734864"/>
              <a:gd name="connsiteY100" fmla="*/ 4052778 h 6858000"/>
              <a:gd name="connsiteX101" fmla="*/ 339343 w 5734864"/>
              <a:gd name="connsiteY101" fmla="*/ 4096257 h 6858000"/>
              <a:gd name="connsiteX102" fmla="*/ 340786 w 5734864"/>
              <a:gd name="connsiteY102" fmla="*/ 4321136 h 6858000"/>
              <a:gd name="connsiteX103" fmla="*/ 343158 w 5734864"/>
              <a:gd name="connsiteY103" fmla="*/ 4429174 h 6858000"/>
              <a:gd name="connsiteX104" fmla="*/ 334599 w 5734864"/>
              <a:gd name="connsiteY104" fmla="*/ 4449938 h 6858000"/>
              <a:gd name="connsiteX105" fmla="*/ 332890 w 5734864"/>
              <a:gd name="connsiteY105" fmla="*/ 4453515 h 6858000"/>
              <a:gd name="connsiteX106" fmla="*/ 331105 w 5734864"/>
              <a:gd name="connsiteY106" fmla="*/ 4467941 h 6858000"/>
              <a:gd name="connsiteX107" fmla="*/ 324289 w 5734864"/>
              <a:gd name="connsiteY107" fmla="*/ 4471861 h 6858000"/>
              <a:gd name="connsiteX108" fmla="*/ 317079 w 5734864"/>
              <a:gd name="connsiteY108" fmla="*/ 4493468 h 6858000"/>
              <a:gd name="connsiteX109" fmla="*/ 315557 w 5734864"/>
              <a:gd name="connsiteY109" fmla="*/ 4520067 h 6858000"/>
              <a:gd name="connsiteX110" fmla="*/ 315240 w 5734864"/>
              <a:gd name="connsiteY110" fmla="*/ 4536872 h 6858000"/>
              <a:gd name="connsiteX111" fmla="*/ 316200 w 5734864"/>
              <a:gd name="connsiteY111" fmla="*/ 4538297 h 6858000"/>
              <a:gd name="connsiteX112" fmla="*/ 317507 w 5734864"/>
              <a:gd name="connsiteY112" fmla="*/ 4547582 h 6858000"/>
              <a:gd name="connsiteX113" fmla="*/ 323078 w 5734864"/>
              <a:gd name="connsiteY113" fmla="*/ 4592102 h 6858000"/>
              <a:gd name="connsiteX114" fmla="*/ 328722 w 5734864"/>
              <a:gd name="connsiteY114" fmla="*/ 4667914 h 6858000"/>
              <a:gd name="connsiteX115" fmla="*/ 335597 w 5734864"/>
              <a:gd name="connsiteY115" fmla="*/ 4695035 h 6858000"/>
              <a:gd name="connsiteX116" fmla="*/ 339485 w 5734864"/>
              <a:gd name="connsiteY116" fmla="*/ 4695979 h 6858000"/>
              <a:gd name="connsiteX117" fmla="*/ 341089 w 5734864"/>
              <a:gd name="connsiteY117" fmla="*/ 4704268 h 6858000"/>
              <a:gd name="connsiteX118" fmla="*/ 342177 w 5734864"/>
              <a:gd name="connsiteY118" fmla="*/ 4706060 h 6858000"/>
              <a:gd name="connsiteX119" fmla="*/ 347751 w 5734864"/>
              <a:gd name="connsiteY119" fmla="*/ 4716754 h 6858000"/>
              <a:gd name="connsiteX120" fmla="*/ 344125 w 5734864"/>
              <a:gd name="connsiteY120" fmla="*/ 4764669 h 6858000"/>
              <a:gd name="connsiteX121" fmla="*/ 340188 w 5734864"/>
              <a:gd name="connsiteY121" fmla="*/ 4779386 h 6858000"/>
              <a:gd name="connsiteX122" fmla="*/ 335146 w 5734864"/>
              <a:gd name="connsiteY122" fmla="*/ 4787491 h 6858000"/>
              <a:gd name="connsiteX123" fmla="*/ 319124 w 5734864"/>
              <a:gd name="connsiteY123" fmla="*/ 4843514 h 6858000"/>
              <a:gd name="connsiteX124" fmla="*/ 305956 w 5734864"/>
              <a:gd name="connsiteY124" fmla="*/ 4881505 h 6858000"/>
              <a:gd name="connsiteX125" fmla="*/ 301062 w 5734864"/>
              <a:gd name="connsiteY125" fmla="*/ 4889332 h 6858000"/>
              <a:gd name="connsiteX126" fmla="*/ 302141 w 5734864"/>
              <a:gd name="connsiteY126" fmla="*/ 4899400 h 6858000"/>
              <a:gd name="connsiteX127" fmla="*/ 304424 w 5734864"/>
              <a:gd name="connsiteY127" fmla="*/ 4902664 h 6858000"/>
              <a:gd name="connsiteX128" fmla="*/ 293123 w 5734864"/>
              <a:gd name="connsiteY128" fmla="*/ 4932769 h 6858000"/>
              <a:gd name="connsiteX129" fmla="*/ 292275 w 5734864"/>
              <a:gd name="connsiteY129" fmla="*/ 4936482 h 6858000"/>
              <a:gd name="connsiteX130" fmla="*/ 288304 w 5734864"/>
              <a:gd name="connsiteY130" fmla="*/ 4962325 h 6858000"/>
              <a:gd name="connsiteX131" fmla="*/ 287420 w 5734864"/>
              <a:gd name="connsiteY131" fmla="*/ 5042193 h 6858000"/>
              <a:gd name="connsiteX132" fmla="*/ 287020 w 5734864"/>
              <a:gd name="connsiteY132" fmla="*/ 5065655 h 6858000"/>
              <a:gd name="connsiteX133" fmla="*/ 288488 w 5734864"/>
              <a:gd name="connsiteY133" fmla="*/ 5082216 h 6858000"/>
              <a:gd name="connsiteX134" fmla="*/ 282763 w 5734864"/>
              <a:gd name="connsiteY134" fmla="*/ 5127114 h 6858000"/>
              <a:gd name="connsiteX135" fmla="*/ 269316 w 5734864"/>
              <a:gd name="connsiteY135" fmla="*/ 5202682 h 6858000"/>
              <a:gd name="connsiteX136" fmla="*/ 269174 w 5734864"/>
              <a:gd name="connsiteY136" fmla="*/ 5230835 h 6858000"/>
              <a:gd name="connsiteX137" fmla="*/ 272679 w 5734864"/>
              <a:gd name="connsiteY137" fmla="*/ 5232660 h 6858000"/>
              <a:gd name="connsiteX138" fmla="*/ 272160 w 5734864"/>
              <a:gd name="connsiteY138" fmla="*/ 5241150 h 6858000"/>
              <a:gd name="connsiteX139" fmla="*/ 272760 w 5734864"/>
              <a:gd name="connsiteY139" fmla="*/ 5243156 h 6858000"/>
              <a:gd name="connsiteX140" fmla="*/ 275462 w 5734864"/>
              <a:gd name="connsiteY140" fmla="*/ 5254919 h 6858000"/>
              <a:gd name="connsiteX141" fmla="*/ 262897 w 5734864"/>
              <a:gd name="connsiteY141" fmla="*/ 5286259 h 6858000"/>
              <a:gd name="connsiteX142" fmla="*/ 252761 w 5734864"/>
              <a:gd name="connsiteY142" fmla="*/ 5357801 h 6858000"/>
              <a:gd name="connsiteX143" fmla="*/ 242360 w 5734864"/>
              <a:gd name="connsiteY143" fmla="*/ 5460080 h 6858000"/>
              <a:gd name="connsiteX144" fmla="*/ 229880 w 5734864"/>
              <a:gd name="connsiteY144" fmla="*/ 5539714 h 6858000"/>
              <a:gd name="connsiteX145" fmla="*/ 204283 w 5734864"/>
              <a:gd name="connsiteY145" fmla="*/ 5639080 h 6858000"/>
              <a:gd name="connsiteX146" fmla="*/ 198948 w 5734864"/>
              <a:gd name="connsiteY146" fmla="*/ 5710958 h 6858000"/>
              <a:gd name="connsiteX147" fmla="*/ 192367 w 5734864"/>
              <a:gd name="connsiteY147" fmla="*/ 5719859 h 6858000"/>
              <a:gd name="connsiteX148" fmla="*/ 188035 w 5734864"/>
              <a:gd name="connsiteY148" fmla="*/ 5729935 h 6858000"/>
              <a:gd name="connsiteX149" fmla="*/ 188428 w 5734864"/>
              <a:gd name="connsiteY149" fmla="*/ 5731182 h 6858000"/>
              <a:gd name="connsiteX150" fmla="*/ 181635 w 5734864"/>
              <a:gd name="connsiteY150" fmla="*/ 5753538 h 6858000"/>
              <a:gd name="connsiteX151" fmla="*/ 169744 w 5734864"/>
              <a:gd name="connsiteY151" fmla="*/ 5796307 h 6858000"/>
              <a:gd name="connsiteX152" fmla="*/ 170351 w 5734864"/>
              <a:gd name="connsiteY152" fmla="*/ 5796644 h 6858000"/>
              <a:gd name="connsiteX153" fmla="*/ 171559 w 5734864"/>
              <a:gd name="connsiteY153" fmla="*/ 5803435 h 6858000"/>
              <a:gd name="connsiteX154" fmla="*/ 172284 w 5734864"/>
              <a:gd name="connsiteY154" fmla="*/ 5816391 h 6858000"/>
              <a:gd name="connsiteX155" fmla="*/ 182542 w 5734864"/>
              <a:gd name="connsiteY155" fmla="*/ 5846382 h 6858000"/>
              <a:gd name="connsiteX156" fmla="*/ 175877 w 5734864"/>
              <a:gd name="connsiteY156" fmla="*/ 5871336 h 6858000"/>
              <a:gd name="connsiteX157" fmla="*/ 174910 w 5734864"/>
              <a:gd name="connsiteY157" fmla="*/ 5876376 h 6858000"/>
              <a:gd name="connsiteX158" fmla="*/ 175047 w 5734864"/>
              <a:gd name="connsiteY158" fmla="*/ 5876483 h 6858000"/>
              <a:gd name="connsiteX159" fmla="*/ 174335 w 5734864"/>
              <a:gd name="connsiteY159" fmla="*/ 5881814 h 6858000"/>
              <a:gd name="connsiteX160" fmla="*/ 171273 w 5734864"/>
              <a:gd name="connsiteY160" fmla="*/ 5895339 h 6858000"/>
              <a:gd name="connsiteX161" fmla="*/ 171658 w 5734864"/>
              <a:gd name="connsiteY161" fmla="*/ 5898749 h 6858000"/>
              <a:gd name="connsiteX162" fmla="*/ 174658 w 5734864"/>
              <a:gd name="connsiteY162" fmla="*/ 5919558 h 6858000"/>
              <a:gd name="connsiteX163" fmla="*/ 169099 w 5734864"/>
              <a:gd name="connsiteY163" fmla="*/ 5984417 h 6858000"/>
              <a:gd name="connsiteX164" fmla="*/ 162007 w 5734864"/>
              <a:gd name="connsiteY164" fmla="*/ 6049043 h 6858000"/>
              <a:gd name="connsiteX165" fmla="*/ 156875 w 5734864"/>
              <a:gd name="connsiteY165" fmla="*/ 6114000 h 6858000"/>
              <a:gd name="connsiteX166" fmla="*/ 165441 w 5734864"/>
              <a:gd name="connsiteY166" fmla="*/ 6146938 h 6858000"/>
              <a:gd name="connsiteX167" fmla="*/ 165177 w 5734864"/>
              <a:gd name="connsiteY167" fmla="*/ 6150658 h 6858000"/>
              <a:gd name="connsiteX168" fmla="*/ 161772 w 5734864"/>
              <a:gd name="connsiteY168" fmla="*/ 6160011 h 6858000"/>
              <a:gd name="connsiteX169" fmla="*/ 160051 w 5734864"/>
              <a:gd name="connsiteY169" fmla="*/ 6163393 h 6858000"/>
              <a:gd name="connsiteX170" fmla="*/ 158473 w 5734864"/>
              <a:gd name="connsiteY170" fmla="*/ 6168628 h 6858000"/>
              <a:gd name="connsiteX171" fmla="*/ 158573 w 5734864"/>
              <a:gd name="connsiteY171" fmla="*/ 6168799 h 6858000"/>
              <a:gd name="connsiteX172" fmla="*/ 146463 w 5734864"/>
              <a:gd name="connsiteY172" fmla="*/ 6196671 h 6858000"/>
              <a:gd name="connsiteX173" fmla="*/ 150209 w 5734864"/>
              <a:gd name="connsiteY173" fmla="*/ 6232365 h 6858000"/>
              <a:gd name="connsiteX174" fmla="*/ 148544 w 5734864"/>
              <a:gd name="connsiteY174" fmla="*/ 6246162 h 6858000"/>
              <a:gd name="connsiteX175" fmla="*/ 148403 w 5734864"/>
              <a:gd name="connsiteY175" fmla="*/ 6253754 h 6858000"/>
              <a:gd name="connsiteX176" fmla="*/ 138880 w 5734864"/>
              <a:gd name="connsiteY176" fmla="*/ 6276449 h 6858000"/>
              <a:gd name="connsiteX177" fmla="*/ 138683 w 5734864"/>
              <a:gd name="connsiteY177" fmla="*/ 6279721 h 6858000"/>
              <a:gd name="connsiteX178" fmla="*/ 130721 w 5734864"/>
              <a:gd name="connsiteY178" fmla="*/ 6293675 h 6858000"/>
              <a:gd name="connsiteX179" fmla="*/ 120717 w 5734864"/>
              <a:gd name="connsiteY179" fmla="*/ 6313967 h 6858000"/>
              <a:gd name="connsiteX180" fmla="*/ 120841 w 5734864"/>
              <a:gd name="connsiteY180" fmla="*/ 6315437 h 6858000"/>
              <a:gd name="connsiteX181" fmla="*/ 115208 w 5734864"/>
              <a:gd name="connsiteY181" fmla="*/ 6324024 h 6858000"/>
              <a:gd name="connsiteX182" fmla="*/ 101217 w 5734864"/>
              <a:gd name="connsiteY182" fmla="*/ 6365923 h 6858000"/>
              <a:gd name="connsiteX183" fmla="*/ 74946 w 5734864"/>
              <a:gd name="connsiteY183" fmla="*/ 6556817 h 6858000"/>
              <a:gd name="connsiteX184" fmla="*/ 16001 w 5734864"/>
              <a:gd name="connsiteY184" fmla="*/ 6808678 h 6858000"/>
              <a:gd name="connsiteX185" fmla="*/ 0 w 5734864"/>
              <a:gd name="connsiteY185" fmla="*/ 6858000 h 6858000"/>
              <a:gd name="connsiteX186" fmla="*/ 5734864 w 5734864"/>
              <a:gd name="connsiteY186" fmla="*/ 6858000 h 6858000"/>
              <a:gd name="connsiteX187" fmla="*/ 5734864 w 5734864"/>
              <a:gd name="connsiteY18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5734864" h="6858000">
                <a:moveTo>
                  <a:pt x="5734864" y="0"/>
                </a:moveTo>
                <a:lnTo>
                  <a:pt x="771611" y="0"/>
                </a:lnTo>
                <a:cubicBezTo>
                  <a:pt x="771634" y="16369"/>
                  <a:pt x="771656" y="32739"/>
                  <a:pt x="771679" y="49108"/>
                </a:cubicBezTo>
                <a:cubicBezTo>
                  <a:pt x="775201" y="55622"/>
                  <a:pt x="788724" y="196721"/>
                  <a:pt x="794248" y="200968"/>
                </a:cubicBezTo>
                <a:lnTo>
                  <a:pt x="801749" y="414071"/>
                </a:lnTo>
                <a:cubicBezTo>
                  <a:pt x="807329" y="440933"/>
                  <a:pt x="835107" y="598697"/>
                  <a:pt x="818548" y="585467"/>
                </a:cubicBezTo>
                <a:cubicBezTo>
                  <a:pt x="856197" y="664140"/>
                  <a:pt x="837895" y="708473"/>
                  <a:pt x="857476" y="800623"/>
                </a:cubicBezTo>
                <a:cubicBezTo>
                  <a:pt x="822401" y="857344"/>
                  <a:pt x="855723" y="824571"/>
                  <a:pt x="851083" y="878903"/>
                </a:cubicBezTo>
                <a:cubicBezTo>
                  <a:pt x="884811" y="859448"/>
                  <a:pt x="834648" y="946397"/>
                  <a:pt x="873564" y="943826"/>
                </a:cubicBezTo>
                <a:cubicBezTo>
                  <a:pt x="871487" y="953795"/>
                  <a:pt x="868248" y="963533"/>
                  <a:pt x="864705" y="973328"/>
                </a:cubicBezTo>
                <a:lnTo>
                  <a:pt x="862869" y="978457"/>
                </a:lnTo>
                <a:lnTo>
                  <a:pt x="862233" y="998041"/>
                </a:lnTo>
                <a:lnTo>
                  <a:pt x="853665" y="1004750"/>
                </a:lnTo>
                <a:lnTo>
                  <a:pt x="847865" y="1070795"/>
                </a:lnTo>
                <a:cubicBezTo>
                  <a:pt x="870234" y="1110486"/>
                  <a:pt x="833172" y="1190441"/>
                  <a:pt x="862786" y="1238994"/>
                </a:cubicBezTo>
                <a:cubicBezTo>
                  <a:pt x="864699" y="1290599"/>
                  <a:pt x="860615" y="1347716"/>
                  <a:pt x="859345" y="1380427"/>
                </a:cubicBezTo>
                <a:cubicBezTo>
                  <a:pt x="845703" y="1396391"/>
                  <a:pt x="873184" y="1435525"/>
                  <a:pt x="855172" y="1435262"/>
                </a:cubicBezTo>
                <a:lnTo>
                  <a:pt x="860494" y="1453861"/>
                </a:lnTo>
                <a:lnTo>
                  <a:pt x="853731" y="1467047"/>
                </a:lnTo>
                <a:cubicBezTo>
                  <a:pt x="846549" y="1480528"/>
                  <a:pt x="841728" y="1491093"/>
                  <a:pt x="845847" y="1502307"/>
                </a:cubicBezTo>
                <a:lnTo>
                  <a:pt x="817613" y="1565166"/>
                </a:lnTo>
                <a:cubicBezTo>
                  <a:pt x="805468" y="1557258"/>
                  <a:pt x="816534" y="1596564"/>
                  <a:pt x="804223" y="1601941"/>
                </a:cubicBezTo>
                <a:cubicBezTo>
                  <a:pt x="794287" y="1604654"/>
                  <a:pt x="795328" y="1617209"/>
                  <a:pt x="791773" y="1627005"/>
                </a:cubicBezTo>
                <a:cubicBezTo>
                  <a:pt x="781684" y="1634393"/>
                  <a:pt x="772978" y="1683187"/>
                  <a:pt x="774645" y="1699922"/>
                </a:cubicBezTo>
                <a:cubicBezTo>
                  <a:pt x="785341" y="1746767"/>
                  <a:pt x="744845" y="1787099"/>
                  <a:pt x="752343" y="1824604"/>
                </a:cubicBezTo>
                <a:cubicBezTo>
                  <a:pt x="751502" y="1834578"/>
                  <a:pt x="749297" y="1842929"/>
                  <a:pt x="746254" y="1850222"/>
                </a:cubicBezTo>
                <a:lnTo>
                  <a:pt x="728600" y="1869603"/>
                </a:lnTo>
                <a:lnTo>
                  <a:pt x="724396" y="1883104"/>
                </a:lnTo>
                <a:lnTo>
                  <a:pt x="722165" y="1885924"/>
                </a:lnTo>
                <a:lnTo>
                  <a:pt x="721338" y="1887123"/>
                </a:lnTo>
                <a:lnTo>
                  <a:pt x="714840" y="1902274"/>
                </a:lnTo>
                <a:lnTo>
                  <a:pt x="722847" y="1929891"/>
                </a:lnTo>
                <a:lnTo>
                  <a:pt x="714660" y="1982709"/>
                </a:lnTo>
                <a:cubicBezTo>
                  <a:pt x="727725" y="2006201"/>
                  <a:pt x="714739" y="1997091"/>
                  <a:pt x="710759" y="2013010"/>
                </a:cubicBezTo>
                <a:cubicBezTo>
                  <a:pt x="707970" y="2027531"/>
                  <a:pt x="700788" y="2054714"/>
                  <a:pt x="697927" y="2069833"/>
                </a:cubicBezTo>
                <a:cubicBezTo>
                  <a:pt x="685211" y="2080229"/>
                  <a:pt x="698762" y="2088241"/>
                  <a:pt x="693594" y="2103731"/>
                </a:cubicBezTo>
                <a:cubicBezTo>
                  <a:pt x="688481" y="2110649"/>
                  <a:pt x="687183" y="2115973"/>
                  <a:pt x="691109" y="2124027"/>
                </a:cubicBezTo>
                <a:cubicBezTo>
                  <a:pt x="666413" y="2155740"/>
                  <a:pt x="688031" y="2144874"/>
                  <a:pt x="676593" y="2176182"/>
                </a:cubicBezTo>
                <a:cubicBezTo>
                  <a:pt x="665190" y="2202944"/>
                  <a:pt x="656416" y="2233857"/>
                  <a:pt x="633227" y="2258036"/>
                </a:cubicBezTo>
                <a:cubicBezTo>
                  <a:pt x="626930" y="2262191"/>
                  <a:pt x="623498" y="2274069"/>
                  <a:pt x="625564" y="2284567"/>
                </a:cubicBezTo>
                <a:cubicBezTo>
                  <a:pt x="625918" y="2286374"/>
                  <a:pt x="626427" y="2288071"/>
                  <a:pt x="627074" y="2289605"/>
                </a:cubicBezTo>
                <a:cubicBezTo>
                  <a:pt x="619029" y="2296628"/>
                  <a:pt x="616453" y="2303188"/>
                  <a:pt x="614574" y="2308717"/>
                </a:cubicBezTo>
                <a:lnTo>
                  <a:pt x="606890" y="2320662"/>
                </a:lnTo>
                <a:lnTo>
                  <a:pt x="605558" y="2327897"/>
                </a:lnTo>
                <a:lnTo>
                  <a:pt x="602202" y="2357749"/>
                </a:lnTo>
                <a:lnTo>
                  <a:pt x="600213" y="2364905"/>
                </a:lnTo>
                <a:lnTo>
                  <a:pt x="597160" y="2388351"/>
                </a:lnTo>
                <a:lnTo>
                  <a:pt x="597982" y="2402296"/>
                </a:lnTo>
                <a:lnTo>
                  <a:pt x="593150" y="2420015"/>
                </a:lnTo>
                <a:cubicBezTo>
                  <a:pt x="593044" y="2420926"/>
                  <a:pt x="592939" y="2421838"/>
                  <a:pt x="592833" y="2422749"/>
                </a:cubicBezTo>
                <a:lnTo>
                  <a:pt x="594479" y="2426002"/>
                </a:lnTo>
                <a:cubicBezTo>
                  <a:pt x="594168" y="2427683"/>
                  <a:pt x="593118" y="2429721"/>
                  <a:pt x="591963" y="2431950"/>
                </a:cubicBezTo>
                <a:cubicBezTo>
                  <a:pt x="591823" y="2432599"/>
                  <a:pt x="591684" y="2433248"/>
                  <a:pt x="591544" y="2433897"/>
                </a:cubicBezTo>
                <a:lnTo>
                  <a:pt x="589519" y="2451398"/>
                </a:lnTo>
                <a:cubicBezTo>
                  <a:pt x="589692" y="2452777"/>
                  <a:pt x="589864" y="2454157"/>
                  <a:pt x="590037" y="2455536"/>
                </a:cubicBezTo>
                <a:lnTo>
                  <a:pt x="588179" y="2462981"/>
                </a:lnTo>
                <a:lnTo>
                  <a:pt x="583434" y="2503991"/>
                </a:lnTo>
                <a:cubicBezTo>
                  <a:pt x="576530" y="2566058"/>
                  <a:pt x="570433" y="2625224"/>
                  <a:pt x="567942" y="2652936"/>
                </a:cubicBezTo>
                <a:cubicBezTo>
                  <a:pt x="570864" y="2658290"/>
                  <a:pt x="572739" y="2664095"/>
                  <a:pt x="573869" y="2670188"/>
                </a:cubicBezTo>
                <a:lnTo>
                  <a:pt x="575243" y="2688114"/>
                </a:lnTo>
                <a:lnTo>
                  <a:pt x="573824" y="2689856"/>
                </a:lnTo>
                <a:cubicBezTo>
                  <a:pt x="569972" y="2698471"/>
                  <a:pt x="569572" y="2704494"/>
                  <a:pt x="570699" y="2709353"/>
                </a:cubicBezTo>
                <a:lnTo>
                  <a:pt x="573192" y="2714527"/>
                </a:lnTo>
                <a:cubicBezTo>
                  <a:pt x="572809" y="2719080"/>
                  <a:pt x="572427" y="2723634"/>
                  <a:pt x="572044" y="2728187"/>
                </a:cubicBezTo>
                <a:cubicBezTo>
                  <a:pt x="572184" y="2737412"/>
                  <a:pt x="572325" y="2746638"/>
                  <a:pt x="572465" y="2755863"/>
                </a:cubicBezTo>
                <a:lnTo>
                  <a:pt x="570028" y="2760324"/>
                </a:lnTo>
                <a:lnTo>
                  <a:pt x="566748" y="2800948"/>
                </a:lnTo>
                <a:lnTo>
                  <a:pt x="565509" y="2801167"/>
                </a:lnTo>
                <a:cubicBezTo>
                  <a:pt x="562655" y="2802587"/>
                  <a:pt x="560408" y="2805381"/>
                  <a:pt x="559367" y="2811129"/>
                </a:cubicBezTo>
                <a:cubicBezTo>
                  <a:pt x="543471" y="2797318"/>
                  <a:pt x="552020" y="2812773"/>
                  <a:pt x="550354" y="2830949"/>
                </a:cubicBezTo>
                <a:cubicBezTo>
                  <a:pt x="525292" y="2813553"/>
                  <a:pt x="531129" y="2868192"/>
                  <a:pt x="514795" y="2872433"/>
                </a:cubicBezTo>
                <a:lnTo>
                  <a:pt x="509875" y="2923099"/>
                </a:lnTo>
                <a:lnTo>
                  <a:pt x="509577" y="2923197"/>
                </a:lnTo>
                <a:cubicBezTo>
                  <a:pt x="508704" y="2924865"/>
                  <a:pt x="508038" y="2927556"/>
                  <a:pt x="507597" y="2931868"/>
                </a:cubicBezTo>
                <a:cubicBezTo>
                  <a:pt x="507524" y="2934019"/>
                  <a:pt x="507452" y="2936171"/>
                  <a:pt x="507379" y="2938322"/>
                </a:cubicBezTo>
                <a:lnTo>
                  <a:pt x="504725" y="2954519"/>
                </a:lnTo>
                <a:lnTo>
                  <a:pt x="502018" y="2959643"/>
                </a:lnTo>
                <a:lnTo>
                  <a:pt x="498360" y="2961019"/>
                </a:lnTo>
                <a:lnTo>
                  <a:pt x="498483" y="2962590"/>
                </a:lnTo>
                <a:cubicBezTo>
                  <a:pt x="502388" y="2975027"/>
                  <a:pt x="510202" y="2980016"/>
                  <a:pt x="484403" y="2990538"/>
                </a:cubicBezTo>
                <a:cubicBezTo>
                  <a:pt x="489425" y="3018352"/>
                  <a:pt x="474337" y="3021029"/>
                  <a:pt x="463075" y="3055956"/>
                </a:cubicBezTo>
                <a:cubicBezTo>
                  <a:pt x="469487" y="3072485"/>
                  <a:pt x="464165" y="3083955"/>
                  <a:pt x="455013" y="3094482"/>
                </a:cubicBezTo>
                <a:cubicBezTo>
                  <a:pt x="453131" y="3130054"/>
                  <a:pt x="437643" y="3160106"/>
                  <a:pt x="428391" y="3198850"/>
                </a:cubicBezTo>
                <a:lnTo>
                  <a:pt x="401440" y="3307560"/>
                </a:lnTo>
                <a:lnTo>
                  <a:pt x="386076" y="3373943"/>
                </a:lnTo>
                <a:cubicBezTo>
                  <a:pt x="386236" y="3376061"/>
                  <a:pt x="380537" y="3378856"/>
                  <a:pt x="374726" y="3381364"/>
                </a:cubicBezTo>
                <a:lnTo>
                  <a:pt x="369145" y="3383729"/>
                </a:lnTo>
                <a:lnTo>
                  <a:pt x="364294" y="3414159"/>
                </a:lnTo>
                <a:lnTo>
                  <a:pt x="366450" y="3436925"/>
                </a:lnTo>
                <a:lnTo>
                  <a:pt x="351743" y="3521619"/>
                </a:lnTo>
                <a:lnTo>
                  <a:pt x="345784" y="3603757"/>
                </a:lnTo>
                <a:cubicBezTo>
                  <a:pt x="345255" y="3619979"/>
                  <a:pt x="344727" y="3636202"/>
                  <a:pt x="344198" y="3652424"/>
                </a:cubicBezTo>
                <a:lnTo>
                  <a:pt x="352450" y="3665222"/>
                </a:lnTo>
                <a:lnTo>
                  <a:pt x="342621" y="3700804"/>
                </a:lnTo>
                <a:lnTo>
                  <a:pt x="341514" y="3734774"/>
                </a:lnTo>
                <a:cubicBezTo>
                  <a:pt x="341212" y="3751567"/>
                  <a:pt x="340909" y="3768360"/>
                  <a:pt x="340607" y="3785153"/>
                </a:cubicBezTo>
                <a:cubicBezTo>
                  <a:pt x="340640" y="3786161"/>
                  <a:pt x="340674" y="3787169"/>
                  <a:pt x="340707" y="3788177"/>
                </a:cubicBezTo>
                <a:cubicBezTo>
                  <a:pt x="340592" y="3791719"/>
                  <a:pt x="340476" y="3795261"/>
                  <a:pt x="340361" y="3798803"/>
                </a:cubicBezTo>
                <a:cubicBezTo>
                  <a:pt x="340121" y="3812119"/>
                  <a:pt x="339882" y="3825434"/>
                  <a:pt x="339642" y="3838750"/>
                </a:cubicBezTo>
                <a:cubicBezTo>
                  <a:pt x="337363" y="3949044"/>
                  <a:pt x="361794" y="3960437"/>
                  <a:pt x="360295" y="4015196"/>
                </a:cubicBezTo>
                <a:lnTo>
                  <a:pt x="339043" y="4052778"/>
                </a:lnTo>
                <a:lnTo>
                  <a:pt x="339343" y="4096257"/>
                </a:lnTo>
                <a:cubicBezTo>
                  <a:pt x="362058" y="4159145"/>
                  <a:pt x="332404" y="4250479"/>
                  <a:pt x="340786" y="4321136"/>
                </a:cubicBezTo>
                <a:cubicBezTo>
                  <a:pt x="341421" y="4376624"/>
                  <a:pt x="344189" y="4407708"/>
                  <a:pt x="343158" y="4429174"/>
                </a:cubicBezTo>
                <a:cubicBezTo>
                  <a:pt x="340948" y="4436304"/>
                  <a:pt x="337887" y="4443121"/>
                  <a:pt x="334599" y="4449938"/>
                </a:cubicBezTo>
                <a:lnTo>
                  <a:pt x="332890" y="4453515"/>
                </a:lnTo>
                <a:lnTo>
                  <a:pt x="331105" y="4467941"/>
                </a:lnTo>
                <a:lnTo>
                  <a:pt x="324289" y="4471861"/>
                </a:lnTo>
                <a:lnTo>
                  <a:pt x="317079" y="4493468"/>
                </a:lnTo>
                <a:cubicBezTo>
                  <a:pt x="315353" y="4501584"/>
                  <a:pt x="314639" y="4510343"/>
                  <a:pt x="315557" y="4520067"/>
                </a:cubicBezTo>
                <a:cubicBezTo>
                  <a:pt x="315451" y="4525669"/>
                  <a:pt x="315346" y="4531270"/>
                  <a:pt x="315240" y="4536872"/>
                </a:cubicBezTo>
                <a:lnTo>
                  <a:pt x="316200" y="4538297"/>
                </a:lnTo>
                <a:cubicBezTo>
                  <a:pt x="316738" y="4541182"/>
                  <a:pt x="316785" y="4544563"/>
                  <a:pt x="317507" y="4547582"/>
                </a:cubicBezTo>
                <a:cubicBezTo>
                  <a:pt x="322716" y="4552468"/>
                  <a:pt x="324912" y="4582137"/>
                  <a:pt x="323078" y="4592102"/>
                </a:cubicBezTo>
                <a:cubicBezTo>
                  <a:pt x="314597" y="4619728"/>
                  <a:pt x="334923" y="4645745"/>
                  <a:pt x="328722" y="4667914"/>
                </a:cubicBezTo>
                <a:cubicBezTo>
                  <a:pt x="330810" y="4685069"/>
                  <a:pt x="333803" y="4690356"/>
                  <a:pt x="335597" y="4695035"/>
                </a:cubicBezTo>
                <a:lnTo>
                  <a:pt x="339485" y="4695979"/>
                </a:lnTo>
                <a:lnTo>
                  <a:pt x="341089" y="4704268"/>
                </a:lnTo>
                <a:lnTo>
                  <a:pt x="342177" y="4706060"/>
                </a:lnTo>
                <a:cubicBezTo>
                  <a:pt x="344268" y="4709474"/>
                  <a:pt x="346234" y="4712931"/>
                  <a:pt x="347751" y="4716754"/>
                </a:cubicBezTo>
                <a:lnTo>
                  <a:pt x="344125" y="4764669"/>
                </a:lnTo>
                <a:lnTo>
                  <a:pt x="340188" y="4779386"/>
                </a:lnTo>
                <a:lnTo>
                  <a:pt x="335146" y="4787491"/>
                </a:lnTo>
                <a:lnTo>
                  <a:pt x="319124" y="4843514"/>
                </a:lnTo>
                <a:lnTo>
                  <a:pt x="305956" y="4881505"/>
                </a:lnTo>
                <a:lnTo>
                  <a:pt x="301062" y="4889332"/>
                </a:lnTo>
                <a:lnTo>
                  <a:pt x="302141" y="4899400"/>
                </a:lnTo>
                <a:cubicBezTo>
                  <a:pt x="302767" y="4900706"/>
                  <a:pt x="303536" y="4901803"/>
                  <a:pt x="304424" y="4902664"/>
                </a:cubicBezTo>
                <a:lnTo>
                  <a:pt x="293123" y="4932769"/>
                </a:lnTo>
                <a:lnTo>
                  <a:pt x="292275" y="4936482"/>
                </a:lnTo>
                <a:lnTo>
                  <a:pt x="288304" y="4962325"/>
                </a:lnTo>
                <a:cubicBezTo>
                  <a:pt x="288009" y="4988948"/>
                  <a:pt x="287715" y="5015570"/>
                  <a:pt x="287420" y="5042193"/>
                </a:cubicBezTo>
                <a:cubicBezTo>
                  <a:pt x="295373" y="5039737"/>
                  <a:pt x="281659" y="5060438"/>
                  <a:pt x="287020" y="5065655"/>
                </a:cubicBezTo>
                <a:cubicBezTo>
                  <a:pt x="291675" y="5068928"/>
                  <a:pt x="288601" y="5075970"/>
                  <a:pt x="288488" y="5082216"/>
                </a:cubicBezTo>
                <a:cubicBezTo>
                  <a:pt x="292282" y="5088207"/>
                  <a:pt x="287008" y="5117775"/>
                  <a:pt x="282763" y="5127114"/>
                </a:cubicBezTo>
                <a:cubicBezTo>
                  <a:pt x="267723" y="5152218"/>
                  <a:pt x="280799" y="5182399"/>
                  <a:pt x="269316" y="5202682"/>
                </a:cubicBezTo>
                <a:cubicBezTo>
                  <a:pt x="267050" y="5219969"/>
                  <a:pt x="268614" y="5225841"/>
                  <a:pt x="269174" y="5230835"/>
                </a:cubicBezTo>
                <a:lnTo>
                  <a:pt x="272679" y="5232660"/>
                </a:lnTo>
                <a:lnTo>
                  <a:pt x="272160" y="5241150"/>
                </a:lnTo>
                <a:lnTo>
                  <a:pt x="272760" y="5243156"/>
                </a:lnTo>
                <a:cubicBezTo>
                  <a:pt x="273922" y="5246984"/>
                  <a:pt x="274952" y="5250824"/>
                  <a:pt x="275462" y="5254919"/>
                </a:cubicBezTo>
                <a:cubicBezTo>
                  <a:pt x="258407" y="5258851"/>
                  <a:pt x="276976" y="5290392"/>
                  <a:pt x="262897" y="5286259"/>
                </a:cubicBezTo>
                <a:cubicBezTo>
                  <a:pt x="262724" y="5309439"/>
                  <a:pt x="239612" y="5337531"/>
                  <a:pt x="252761" y="5357801"/>
                </a:cubicBezTo>
                <a:cubicBezTo>
                  <a:pt x="248775" y="5392256"/>
                  <a:pt x="247799" y="5423412"/>
                  <a:pt x="242360" y="5460080"/>
                </a:cubicBezTo>
                <a:cubicBezTo>
                  <a:pt x="232632" y="5488478"/>
                  <a:pt x="242025" y="5519143"/>
                  <a:pt x="229880" y="5539714"/>
                </a:cubicBezTo>
                <a:cubicBezTo>
                  <a:pt x="230558" y="5572454"/>
                  <a:pt x="222150" y="5613340"/>
                  <a:pt x="204283" y="5639080"/>
                </a:cubicBezTo>
                <a:cubicBezTo>
                  <a:pt x="201596" y="5674226"/>
                  <a:pt x="191051" y="5680198"/>
                  <a:pt x="198948" y="5710958"/>
                </a:cubicBezTo>
                <a:cubicBezTo>
                  <a:pt x="196338" y="5713534"/>
                  <a:pt x="194185" y="5716550"/>
                  <a:pt x="192367" y="5719859"/>
                </a:cubicBezTo>
                <a:lnTo>
                  <a:pt x="188035" y="5729935"/>
                </a:lnTo>
                <a:lnTo>
                  <a:pt x="188428" y="5731182"/>
                </a:lnTo>
                <a:lnTo>
                  <a:pt x="181635" y="5753538"/>
                </a:lnTo>
                <a:lnTo>
                  <a:pt x="169744" y="5796307"/>
                </a:lnTo>
                <a:lnTo>
                  <a:pt x="170351" y="5796644"/>
                </a:lnTo>
                <a:cubicBezTo>
                  <a:pt x="171558" y="5797954"/>
                  <a:pt x="172173" y="5799948"/>
                  <a:pt x="171559" y="5803435"/>
                </a:cubicBezTo>
                <a:cubicBezTo>
                  <a:pt x="182664" y="5798231"/>
                  <a:pt x="175075" y="5805646"/>
                  <a:pt x="172284" y="5816391"/>
                </a:cubicBezTo>
                <a:cubicBezTo>
                  <a:pt x="188911" y="5810703"/>
                  <a:pt x="174844" y="5841128"/>
                  <a:pt x="182542" y="5846382"/>
                </a:cubicBezTo>
                <a:cubicBezTo>
                  <a:pt x="180118" y="5854404"/>
                  <a:pt x="177856" y="5862781"/>
                  <a:pt x="175877" y="5871336"/>
                </a:cubicBezTo>
                <a:lnTo>
                  <a:pt x="174910" y="5876376"/>
                </a:lnTo>
                <a:lnTo>
                  <a:pt x="175047" y="5876483"/>
                </a:lnTo>
                <a:cubicBezTo>
                  <a:pt x="175167" y="5877594"/>
                  <a:pt x="174973" y="5879257"/>
                  <a:pt x="174335" y="5881814"/>
                </a:cubicBezTo>
                <a:lnTo>
                  <a:pt x="171273" y="5895339"/>
                </a:lnTo>
                <a:cubicBezTo>
                  <a:pt x="171401" y="5896476"/>
                  <a:pt x="171530" y="5897612"/>
                  <a:pt x="171658" y="5898749"/>
                </a:cubicBezTo>
                <a:lnTo>
                  <a:pt x="174658" y="5919558"/>
                </a:lnTo>
                <a:cubicBezTo>
                  <a:pt x="173958" y="5933601"/>
                  <a:pt x="171208" y="5962838"/>
                  <a:pt x="169099" y="5984417"/>
                </a:cubicBezTo>
                <a:cubicBezTo>
                  <a:pt x="162916" y="6005205"/>
                  <a:pt x="164971" y="6025162"/>
                  <a:pt x="162007" y="6049043"/>
                </a:cubicBezTo>
                <a:cubicBezTo>
                  <a:pt x="150795" y="6073830"/>
                  <a:pt x="160091" y="6088483"/>
                  <a:pt x="156875" y="6114000"/>
                </a:cubicBezTo>
                <a:cubicBezTo>
                  <a:pt x="141597" y="6134477"/>
                  <a:pt x="163381" y="6133378"/>
                  <a:pt x="165441" y="6146938"/>
                </a:cubicBezTo>
                <a:lnTo>
                  <a:pt x="165177" y="6150658"/>
                </a:lnTo>
                <a:lnTo>
                  <a:pt x="161772" y="6160011"/>
                </a:lnTo>
                <a:lnTo>
                  <a:pt x="160051" y="6163393"/>
                </a:lnTo>
                <a:cubicBezTo>
                  <a:pt x="159032" y="6165775"/>
                  <a:pt x="158564" y="6167421"/>
                  <a:pt x="158473" y="6168628"/>
                </a:cubicBezTo>
                <a:cubicBezTo>
                  <a:pt x="158506" y="6168685"/>
                  <a:pt x="158540" y="6168742"/>
                  <a:pt x="158573" y="6168799"/>
                </a:cubicBezTo>
                <a:lnTo>
                  <a:pt x="146463" y="6196671"/>
                </a:lnTo>
                <a:cubicBezTo>
                  <a:pt x="152348" y="6205503"/>
                  <a:pt x="134460" y="6231012"/>
                  <a:pt x="150209" y="6232365"/>
                </a:cubicBezTo>
                <a:cubicBezTo>
                  <a:pt x="145821" y="6242321"/>
                  <a:pt x="137774" y="6246719"/>
                  <a:pt x="148544" y="6246162"/>
                </a:cubicBezTo>
                <a:cubicBezTo>
                  <a:pt x="147378" y="6249522"/>
                  <a:pt x="147566" y="6251866"/>
                  <a:pt x="148403" y="6253754"/>
                </a:cubicBezTo>
                <a:lnTo>
                  <a:pt x="138880" y="6276449"/>
                </a:lnTo>
                <a:cubicBezTo>
                  <a:pt x="138814" y="6277540"/>
                  <a:pt x="138749" y="6278630"/>
                  <a:pt x="138683" y="6279721"/>
                </a:cubicBezTo>
                <a:lnTo>
                  <a:pt x="130721" y="6293675"/>
                </a:lnTo>
                <a:lnTo>
                  <a:pt x="120717" y="6313967"/>
                </a:lnTo>
                <a:cubicBezTo>
                  <a:pt x="120758" y="6314457"/>
                  <a:pt x="120800" y="6314947"/>
                  <a:pt x="120841" y="6315437"/>
                </a:cubicBezTo>
                <a:lnTo>
                  <a:pt x="115208" y="6324024"/>
                </a:lnTo>
                <a:cubicBezTo>
                  <a:pt x="113007" y="6326672"/>
                  <a:pt x="103991" y="6364381"/>
                  <a:pt x="101217" y="6365923"/>
                </a:cubicBezTo>
                <a:lnTo>
                  <a:pt x="74946" y="6556817"/>
                </a:lnTo>
                <a:cubicBezTo>
                  <a:pt x="55357" y="6665926"/>
                  <a:pt x="35695" y="6744075"/>
                  <a:pt x="16001" y="6808678"/>
                </a:cubicBezTo>
                <a:lnTo>
                  <a:pt x="0" y="6858000"/>
                </a:lnTo>
                <a:lnTo>
                  <a:pt x="5734864" y="6858000"/>
                </a:lnTo>
                <a:lnTo>
                  <a:pt x="5734864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17984A3-77D3-6B74-8036-BE57FAE923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0056" y="992094"/>
            <a:ext cx="2712684" cy="2795160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</a:pPr>
            <a:r>
              <a:rPr lang="en-US" sz="3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Création du nouvel état initial</a:t>
            </a:r>
          </a:p>
        </p:txBody>
      </p:sp>
      <p:pic>
        <p:nvPicPr>
          <p:cNvPr id="13" name="Espace réservé du contenu 12">
            <a:extLst>
              <a:ext uri="{FF2B5EF4-FFF2-40B4-BE49-F238E27FC236}">
                <a16:creationId xmlns:a16="http://schemas.microsoft.com/office/drawing/2014/main" id="{64FDF0F2-C1B7-B003-4228-968639F467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21813" y="738083"/>
            <a:ext cx="4281487" cy="5351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7381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C541B88-1AE9-40C3-AFD5-967787C197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5F17139-31EE-46AC-B04F-DBBD852DD6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667947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195697"/>
            <a:ext cx="2400300" cy="4238118"/>
          </a:xfrm>
        </p:spPr>
        <p:txBody>
          <a:bodyPr>
            <a:normAutofit/>
          </a:bodyPr>
          <a:lstStyle/>
          <a:p>
            <a:r>
              <a:rPr lang="fr-CI" sz="3400">
                <a:solidFill>
                  <a:schemeClr val="bg1"/>
                </a:solidFill>
              </a:rPr>
              <a:t>Introduction</a:t>
            </a:r>
          </a:p>
        </p:txBody>
      </p:sp>
      <p:grpSp>
        <p:nvGrpSpPr>
          <p:cNvPr id="13" name="Graphic 38">
            <a:extLst>
              <a:ext uri="{FF2B5EF4-FFF2-40B4-BE49-F238E27FC236}">
                <a16:creationId xmlns:a16="http://schemas.microsoft.com/office/drawing/2014/main" id="{7CF625D3-71A3-4F30-A096-8EF334E959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02912"/>
            <a:ext cx="1432689" cy="709660"/>
            <a:chOff x="2267504" y="2540250"/>
            <a:chExt cx="1990951" cy="739640"/>
          </a:xfrm>
          <a:solidFill>
            <a:schemeClr val="bg1"/>
          </a:solidFill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6754E2F-F56E-4BA3-99DD-8EBF110E34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24A69059-7C49-49C6-B071-F2A9B558E0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7" name="Oval 16">
            <a:extLst>
              <a:ext uri="{FF2B5EF4-FFF2-40B4-BE49-F238E27FC236}">
                <a16:creationId xmlns:a16="http://schemas.microsoft.com/office/drawing/2014/main" id="{89D16701-DA76-4F72-BB63-E2C3FFBDFE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695" y="4752208"/>
            <a:ext cx="273765" cy="365021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CC28BE1-9DC6-43FE-9582-39F091098D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695" y="4752208"/>
            <a:ext cx="273765" cy="365021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21" name="Graphic 4">
            <a:extLst>
              <a:ext uri="{FF2B5EF4-FFF2-40B4-BE49-F238E27FC236}">
                <a16:creationId xmlns:a16="http://schemas.microsoft.com/office/drawing/2014/main" id="{AF9AF3F3-CE0C-4125-BDD7-346487FA0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082214" y="5539935"/>
            <a:ext cx="731374" cy="975171"/>
            <a:chOff x="5829300" y="3162300"/>
            <a:chExt cx="532256" cy="532257"/>
          </a:xfrm>
          <a:solidFill>
            <a:schemeClr val="bg1"/>
          </a:solidFill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31DFBFA-CF4D-4940-9086-26F83E5C6B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27854033-BD20-4C77-8C5B-048F4B3BDD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BC93AA74-BEB3-444F-835B-7AA6ECE617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F00DF1C9-6952-4704-B8B3-95406E18E4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B34783FD-297C-40D2-964B-DBAE4DE283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E621623-0357-4FD5-A1AC-4005010259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024F346E-10A0-458F-A9CA-8C0079472F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7937A2F7-01A9-47F3-BED6-B61D998408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5B44DAF8-5073-441A-82E1-180385D35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52B0413D-0E36-4A90-8E6A-9EDC676A60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6059ECF-0D50-48AD-B67A-645EC29D3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B394906F-6BF2-447E-9886-F12708E128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A45EB96B-215A-4EBF-A594-2B08222339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DB8AD7F-EDA0-259C-9334-4323E566D64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62518655"/>
              </p:ext>
            </p:extLst>
          </p:nvPr>
        </p:nvGraphicFramePr>
        <p:xfrm>
          <a:off x="4113104" y="477540"/>
          <a:ext cx="4726201" cy="58788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F0DCC097-1DB8-4B6D-85D0-6FBA0E1CA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E0B58608-23C8-4441-994D-C6823EEE1D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2083506"/>
          </a:xfrm>
          <a:custGeom>
            <a:avLst/>
            <a:gdLst>
              <a:gd name="connsiteX0" fmla="*/ 0 w 12191999"/>
              <a:gd name="connsiteY0" fmla="*/ 0 h 2083506"/>
              <a:gd name="connsiteX1" fmla="*/ 9429748 w 12191999"/>
              <a:gd name="connsiteY1" fmla="*/ 0 h 2083506"/>
              <a:gd name="connsiteX2" fmla="*/ 9429748 w 12191999"/>
              <a:gd name="connsiteY2" fmla="*/ 1 h 2083506"/>
              <a:gd name="connsiteX3" fmla="*/ 12191999 w 12191999"/>
              <a:gd name="connsiteY3" fmla="*/ 1 h 2083506"/>
              <a:gd name="connsiteX4" fmla="*/ 12191999 w 12191999"/>
              <a:gd name="connsiteY4" fmla="*/ 1164372 h 2083506"/>
              <a:gd name="connsiteX5" fmla="*/ 12147852 w 12191999"/>
              <a:gd name="connsiteY5" fmla="*/ 1163783 h 2083506"/>
              <a:gd name="connsiteX6" fmla="*/ 11993604 w 12191999"/>
              <a:gd name="connsiteY6" fmla="*/ 1153496 h 2083506"/>
              <a:gd name="connsiteX7" fmla="*/ 11865319 w 12191999"/>
              <a:gd name="connsiteY7" fmla="*/ 1176624 h 2083506"/>
              <a:gd name="connsiteX8" fmla="*/ 11718353 w 12191999"/>
              <a:gd name="connsiteY8" fmla="*/ 1209136 h 2083506"/>
              <a:gd name="connsiteX9" fmla="*/ 11609067 w 12191999"/>
              <a:gd name="connsiteY9" fmla="*/ 1218512 h 2083506"/>
              <a:gd name="connsiteX10" fmla="*/ 11545958 w 12191999"/>
              <a:gd name="connsiteY10" fmla="*/ 1240430 h 2083506"/>
              <a:gd name="connsiteX11" fmla="*/ 11445770 w 12191999"/>
              <a:gd name="connsiteY11" fmla="*/ 1225780 h 2083506"/>
              <a:gd name="connsiteX12" fmla="*/ 11398842 w 12191999"/>
              <a:gd name="connsiteY12" fmla="*/ 1227250 h 2083506"/>
              <a:gd name="connsiteX13" fmla="*/ 11240093 w 12191999"/>
              <a:gd name="connsiteY13" fmla="*/ 1266797 h 2083506"/>
              <a:gd name="connsiteX14" fmla="*/ 11141364 w 12191999"/>
              <a:gd name="connsiteY14" fmla="*/ 1288059 h 2083506"/>
              <a:gd name="connsiteX15" fmla="*/ 11015396 w 12191999"/>
              <a:gd name="connsiteY15" fmla="*/ 1353104 h 2083506"/>
              <a:gd name="connsiteX16" fmla="*/ 10973905 w 12191999"/>
              <a:gd name="connsiteY16" fmla="*/ 1365109 h 2083506"/>
              <a:gd name="connsiteX17" fmla="*/ 10904858 w 12191999"/>
              <a:gd name="connsiteY17" fmla="*/ 1371966 h 2083506"/>
              <a:gd name="connsiteX18" fmla="*/ 10827883 w 12191999"/>
              <a:gd name="connsiteY18" fmla="*/ 1410270 h 2083506"/>
              <a:gd name="connsiteX19" fmla="*/ 10690996 w 12191999"/>
              <a:gd name="connsiteY19" fmla="*/ 1426394 h 2083506"/>
              <a:gd name="connsiteX20" fmla="*/ 10624461 w 12191999"/>
              <a:gd name="connsiteY20" fmla="*/ 1444283 h 2083506"/>
              <a:gd name="connsiteX21" fmla="*/ 10517208 w 12191999"/>
              <a:gd name="connsiteY21" fmla="*/ 1478947 h 2083506"/>
              <a:gd name="connsiteX22" fmla="*/ 10497937 w 12191999"/>
              <a:gd name="connsiteY22" fmla="*/ 1469831 h 2083506"/>
              <a:gd name="connsiteX23" fmla="*/ 10471201 w 12191999"/>
              <a:gd name="connsiteY23" fmla="*/ 1486037 h 2083506"/>
              <a:gd name="connsiteX24" fmla="*/ 10448263 w 12191999"/>
              <a:gd name="connsiteY24" fmla="*/ 1478223 h 2083506"/>
              <a:gd name="connsiteX25" fmla="*/ 10388089 w 12191999"/>
              <a:gd name="connsiteY25" fmla="*/ 1507175 h 2083506"/>
              <a:gd name="connsiteX26" fmla="*/ 10333720 w 12191999"/>
              <a:gd name="connsiteY26" fmla="*/ 1515848 h 2083506"/>
              <a:gd name="connsiteX27" fmla="*/ 10104338 w 12191999"/>
              <a:gd name="connsiteY27" fmla="*/ 1569424 h 2083506"/>
              <a:gd name="connsiteX28" fmla="*/ 9910445 w 12191999"/>
              <a:gd name="connsiteY28" fmla="*/ 1632275 h 2083506"/>
              <a:gd name="connsiteX29" fmla="*/ 9770872 w 12191999"/>
              <a:gd name="connsiteY29" fmla="*/ 1688088 h 2083506"/>
              <a:gd name="connsiteX30" fmla="*/ 9733849 w 12191999"/>
              <a:gd name="connsiteY30" fmla="*/ 1700034 h 2083506"/>
              <a:gd name="connsiteX31" fmla="*/ 9703714 w 12191999"/>
              <a:gd name="connsiteY31" fmla="*/ 1730093 h 2083506"/>
              <a:gd name="connsiteX32" fmla="*/ 9698351 w 12191999"/>
              <a:gd name="connsiteY32" fmla="*/ 1730377 h 2083506"/>
              <a:gd name="connsiteX33" fmla="*/ 9632895 w 12191999"/>
              <a:gd name="connsiteY33" fmla="*/ 1736363 h 2083506"/>
              <a:gd name="connsiteX34" fmla="*/ 9569107 w 12191999"/>
              <a:gd name="connsiteY34" fmla="*/ 1741010 h 2083506"/>
              <a:gd name="connsiteX35" fmla="*/ 9536451 w 12191999"/>
              <a:gd name="connsiteY35" fmla="*/ 1755120 h 2083506"/>
              <a:gd name="connsiteX36" fmla="*/ 9529385 w 12191999"/>
              <a:gd name="connsiteY36" fmla="*/ 1757515 h 2083506"/>
              <a:gd name="connsiteX37" fmla="*/ 9498527 w 12191999"/>
              <a:gd name="connsiteY37" fmla="*/ 1753117 h 2083506"/>
              <a:gd name="connsiteX38" fmla="*/ 9436642 w 12191999"/>
              <a:gd name="connsiteY38" fmla="*/ 1755478 h 2083506"/>
              <a:gd name="connsiteX39" fmla="*/ 9429748 w 12191999"/>
              <a:gd name="connsiteY39" fmla="*/ 1756317 h 2083506"/>
              <a:gd name="connsiteX40" fmla="*/ 9429748 w 12191999"/>
              <a:gd name="connsiteY40" fmla="*/ 1768745 h 2083506"/>
              <a:gd name="connsiteX41" fmla="*/ 9425802 w 12191999"/>
              <a:gd name="connsiteY41" fmla="*/ 1769273 h 2083506"/>
              <a:gd name="connsiteX42" fmla="*/ 9349763 w 12191999"/>
              <a:gd name="connsiteY42" fmla="*/ 1776107 h 2083506"/>
              <a:gd name="connsiteX43" fmla="*/ 9256503 w 12191999"/>
              <a:gd name="connsiteY43" fmla="*/ 1800699 h 2083506"/>
              <a:gd name="connsiteX44" fmla="*/ 9222873 w 12191999"/>
              <a:gd name="connsiteY44" fmla="*/ 1803003 h 2083506"/>
              <a:gd name="connsiteX45" fmla="*/ 9224095 w 12191999"/>
              <a:gd name="connsiteY45" fmla="*/ 1807355 h 2083506"/>
              <a:gd name="connsiteX46" fmla="*/ 9211603 w 12191999"/>
              <a:gd name="connsiteY46" fmla="*/ 1807675 h 2083506"/>
              <a:gd name="connsiteX47" fmla="*/ 9183719 w 12191999"/>
              <a:gd name="connsiteY47" fmla="*/ 1807781 h 2083506"/>
              <a:gd name="connsiteX48" fmla="*/ 9100221 w 12191999"/>
              <a:gd name="connsiteY48" fmla="*/ 1808989 h 2083506"/>
              <a:gd name="connsiteX49" fmla="*/ 9077439 w 12191999"/>
              <a:gd name="connsiteY49" fmla="*/ 1817333 h 2083506"/>
              <a:gd name="connsiteX50" fmla="*/ 9055889 w 12191999"/>
              <a:gd name="connsiteY50" fmla="*/ 1817464 h 2083506"/>
              <a:gd name="connsiteX51" fmla="*/ 8930912 w 12191999"/>
              <a:gd name="connsiteY51" fmla="*/ 1828648 h 2083506"/>
              <a:gd name="connsiteX52" fmla="*/ 8913729 w 12191999"/>
              <a:gd name="connsiteY52" fmla="*/ 1829483 h 2083506"/>
              <a:gd name="connsiteX53" fmla="*/ 8904423 w 12191999"/>
              <a:gd name="connsiteY53" fmla="*/ 1833234 h 2083506"/>
              <a:gd name="connsiteX54" fmla="*/ 8871099 w 12191999"/>
              <a:gd name="connsiteY54" fmla="*/ 1833979 h 2083506"/>
              <a:gd name="connsiteX55" fmla="*/ 8869557 w 12191999"/>
              <a:gd name="connsiteY55" fmla="*/ 1836113 h 2083506"/>
              <a:gd name="connsiteX56" fmla="*/ 8760021 w 12191999"/>
              <a:gd name="connsiteY56" fmla="*/ 1854442 h 2083506"/>
              <a:gd name="connsiteX57" fmla="*/ 8741254 w 12191999"/>
              <a:gd name="connsiteY57" fmla="*/ 1857469 h 2083506"/>
              <a:gd name="connsiteX58" fmla="*/ 8725039 w 12191999"/>
              <a:gd name="connsiteY58" fmla="*/ 1856552 h 2083506"/>
              <a:gd name="connsiteX59" fmla="*/ 8635265 w 12191999"/>
              <a:gd name="connsiteY59" fmla="*/ 1859168 h 2083506"/>
              <a:gd name="connsiteX60" fmla="*/ 8613911 w 12191999"/>
              <a:gd name="connsiteY60" fmla="*/ 1857561 h 2083506"/>
              <a:gd name="connsiteX61" fmla="*/ 8604931 w 12191999"/>
              <a:gd name="connsiteY61" fmla="*/ 1854170 h 2083506"/>
              <a:gd name="connsiteX62" fmla="*/ 8570171 w 12191999"/>
              <a:gd name="connsiteY62" fmla="*/ 1860579 h 2083506"/>
              <a:gd name="connsiteX63" fmla="*/ 8516537 w 12191999"/>
              <a:gd name="connsiteY63" fmla="*/ 1864971 h 2083506"/>
              <a:gd name="connsiteX64" fmla="*/ 8491046 w 12191999"/>
              <a:gd name="connsiteY64" fmla="*/ 1868141 h 2083506"/>
              <a:gd name="connsiteX65" fmla="*/ 8470478 w 12191999"/>
              <a:gd name="connsiteY65" fmla="*/ 1866216 h 2083506"/>
              <a:gd name="connsiteX66" fmla="*/ 8353433 w 12191999"/>
              <a:gd name="connsiteY66" fmla="*/ 1865729 h 2083506"/>
              <a:gd name="connsiteX67" fmla="*/ 8347675 w 12191999"/>
              <a:gd name="connsiteY67" fmla="*/ 1865075 h 2083506"/>
              <a:gd name="connsiteX68" fmla="*/ 8343939 w 12191999"/>
              <a:gd name="connsiteY68" fmla="*/ 1865677 h 2083506"/>
              <a:gd name="connsiteX69" fmla="*/ 8221566 w 12191999"/>
              <a:gd name="connsiteY69" fmla="*/ 1881148 h 2083506"/>
              <a:gd name="connsiteX70" fmla="*/ 8066095 w 12191999"/>
              <a:gd name="connsiteY70" fmla="*/ 1919902 h 2083506"/>
              <a:gd name="connsiteX71" fmla="*/ 8044849 w 12191999"/>
              <a:gd name="connsiteY71" fmla="*/ 1916308 h 2083506"/>
              <a:gd name="connsiteX72" fmla="*/ 8041142 w 12191999"/>
              <a:gd name="connsiteY72" fmla="*/ 1915506 h 2083506"/>
              <a:gd name="connsiteX73" fmla="*/ 8022159 w 12191999"/>
              <a:gd name="connsiteY73" fmla="*/ 1911521 h 2083506"/>
              <a:gd name="connsiteX74" fmla="*/ 7944932 w 12191999"/>
              <a:gd name="connsiteY74" fmla="*/ 1917265 h 2083506"/>
              <a:gd name="connsiteX75" fmla="*/ 7879011 w 12191999"/>
              <a:gd name="connsiteY75" fmla="*/ 1928570 h 2083506"/>
              <a:gd name="connsiteX76" fmla="*/ 7865529 w 12191999"/>
              <a:gd name="connsiteY76" fmla="*/ 1934399 h 2083506"/>
              <a:gd name="connsiteX77" fmla="*/ 7774801 w 12191999"/>
              <a:gd name="connsiteY77" fmla="*/ 1947969 h 2083506"/>
              <a:gd name="connsiteX78" fmla="*/ 7748398 w 12191999"/>
              <a:gd name="connsiteY78" fmla="*/ 1955982 h 2083506"/>
              <a:gd name="connsiteX79" fmla="*/ 7740684 w 12191999"/>
              <a:gd name="connsiteY79" fmla="*/ 1955717 h 2083506"/>
              <a:gd name="connsiteX80" fmla="*/ 7712976 w 12191999"/>
              <a:gd name="connsiteY80" fmla="*/ 1960442 h 2083506"/>
              <a:gd name="connsiteX81" fmla="*/ 7699956 w 12191999"/>
              <a:gd name="connsiteY81" fmla="*/ 1966104 h 2083506"/>
              <a:gd name="connsiteX82" fmla="*/ 7684158 w 12191999"/>
              <a:gd name="connsiteY82" fmla="*/ 1962927 h 2083506"/>
              <a:gd name="connsiteX83" fmla="*/ 7643109 w 12191999"/>
              <a:gd name="connsiteY83" fmla="*/ 1964400 h 2083506"/>
              <a:gd name="connsiteX84" fmla="*/ 7630180 w 12191999"/>
              <a:gd name="connsiteY84" fmla="*/ 1970266 h 2083506"/>
              <a:gd name="connsiteX85" fmla="*/ 7609131 w 12191999"/>
              <a:gd name="connsiteY85" fmla="*/ 1971774 h 2083506"/>
              <a:gd name="connsiteX86" fmla="*/ 7555555 w 12191999"/>
              <a:gd name="connsiteY86" fmla="*/ 1969491 h 2083506"/>
              <a:gd name="connsiteX87" fmla="*/ 7520919 w 12191999"/>
              <a:gd name="connsiteY87" fmla="*/ 1970177 h 2083506"/>
              <a:gd name="connsiteX88" fmla="*/ 7456258 w 12191999"/>
              <a:gd name="connsiteY88" fmla="*/ 1960468 h 2083506"/>
              <a:gd name="connsiteX89" fmla="*/ 7393047 w 12191999"/>
              <a:gd name="connsiteY89" fmla="*/ 1952408 h 2083506"/>
              <a:gd name="connsiteX90" fmla="*/ 7199912 w 12191999"/>
              <a:gd name="connsiteY90" fmla="*/ 1959913 h 2083506"/>
              <a:gd name="connsiteX91" fmla="*/ 7146774 w 12191999"/>
              <a:gd name="connsiteY91" fmla="*/ 1956641 h 2083506"/>
              <a:gd name="connsiteX92" fmla="*/ 7122244 w 12191999"/>
              <a:gd name="connsiteY92" fmla="*/ 1953891 h 2083506"/>
              <a:gd name="connsiteX93" fmla="*/ 7032241 w 12191999"/>
              <a:gd name="connsiteY93" fmla="*/ 1962723 h 2083506"/>
              <a:gd name="connsiteX94" fmla="*/ 6941492 w 12191999"/>
              <a:gd name="connsiteY94" fmla="*/ 1976868 h 2083506"/>
              <a:gd name="connsiteX95" fmla="*/ 6906514 w 12191999"/>
              <a:gd name="connsiteY95" fmla="*/ 1968589 h 2083506"/>
              <a:gd name="connsiteX96" fmla="*/ 6826395 w 12191999"/>
              <a:gd name="connsiteY96" fmla="*/ 1974141 h 2083506"/>
              <a:gd name="connsiteX97" fmla="*/ 6716431 w 12191999"/>
              <a:gd name="connsiteY97" fmla="*/ 2004297 h 2083506"/>
              <a:gd name="connsiteX98" fmla="*/ 6569607 w 12191999"/>
              <a:gd name="connsiteY98" fmla="*/ 2015496 h 2083506"/>
              <a:gd name="connsiteX99" fmla="*/ 6561430 w 12191999"/>
              <a:gd name="connsiteY99" fmla="*/ 2020996 h 2083506"/>
              <a:gd name="connsiteX100" fmla="*/ 6549371 w 12191999"/>
              <a:gd name="connsiteY100" fmla="*/ 2024747 h 2083506"/>
              <a:gd name="connsiteX101" fmla="*/ 6547040 w 12191999"/>
              <a:gd name="connsiteY101" fmla="*/ 2024474 h 2083506"/>
              <a:gd name="connsiteX102" fmla="*/ 6530482 w 12191999"/>
              <a:gd name="connsiteY102" fmla="*/ 2026659 h 2083506"/>
              <a:gd name="connsiteX103" fmla="*/ 6528565 w 12191999"/>
              <a:gd name="connsiteY103" fmla="*/ 2028600 h 2083506"/>
              <a:gd name="connsiteX104" fmla="*/ 6517741 w 12191999"/>
              <a:gd name="connsiteY104" fmla="*/ 2030558 h 2083506"/>
              <a:gd name="connsiteX105" fmla="*/ 6497855 w 12191999"/>
              <a:gd name="connsiteY105" fmla="*/ 2035650 h 2083506"/>
              <a:gd name="connsiteX106" fmla="*/ 6492785 w 12191999"/>
              <a:gd name="connsiteY106" fmla="*/ 2035444 h 2083506"/>
              <a:gd name="connsiteX107" fmla="*/ 6460692 w 12191999"/>
              <a:gd name="connsiteY107" fmla="*/ 2041321 h 2083506"/>
              <a:gd name="connsiteX108" fmla="*/ 6459609 w 12191999"/>
              <a:gd name="connsiteY108" fmla="*/ 2040851 h 2083506"/>
              <a:gd name="connsiteX109" fmla="*/ 6447765 w 12191999"/>
              <a:gd name="connsiteY109" fmla="*/ 2040102 h 2083506"/>
              <a:gd name="connsiteX110" fmla="*/ 6426590 w 12191999"/>
              <a:gd name="connsiteY110" fmla="*/ 2039928 h 2083506"/>
              <a:gd name="connsiteX111" fmla="*/ 6401693 w 12191999"/>
              <a:gd name="connsiteY111" fmla="*/ 2033537 h 2083506"/>
              <a:gd name="connsiteX112" fmla="*/ 6387141 w 12191999"/>
              <a:gd name="connsiteY112" fmla="*/ 2033161 h 2083506"/>
              <a:gd name="connsiteX113" fmla="*/ 6357846 w 12191999"/>
              <a:gd name="connsiteY113" fmla="*/ 2036782 h 2083506"/>
              <a:gd name="connsiteX114" fmla="*/ 6342914 w 12191999"/>
              <a:gd name="connsiteY114" fmla="*/ 2037585 h 2083506"/>
              <a:gd name="connsiteX115" fmla="*/ 6336300 w 12191999"/>
              <a:gd name="connsiteY115" fmla="*/ 2038781 h 2083506"/>
              <a:gd name="connsiteX116" fmla="*/ 6317178 w 12191999"/>
              <a:gd name="connsiteY116" fmla="*/ 2038968 h 2083506"/>
              <a:gd name="connsiteX117" fmla="*/ 6161427 w 12191999"/>
              <a:gd name="connsiteY117" fmla="*/ 2047338 h 2083506"/>
              <a:gd name="connsiteX118" fmla="*/ 6097339 w 12191999"/>
              <a:gd name="connsiteY118" fmla="*/ 2082438 h 2083506"/>
              <a:gd name="connsiteX119" fmla="*/ 6079059 w 12191999"/>
              <a:gd name="connsiteY119" fmla="*/ 2081299 h 2083506"/>
              <a:gd name="connsiteX120" fmla="*/ 5998439 w 12191999"/>
              <a:gd name="connsiteY120" fmla="*/ 2070958 h 2083506"/>
              <a:gd name="connsiteX121" fmla="*/ 5904290 w 12191999"/>
              <a:gd name="connsiteY121" fmla="*/ 2070255 h 2083506"/>
              <a:gd name="connsiteX122" fmla="*/ 5814867 w 12191999"/>
              <a:gd name="connsiteY122" fmla="*/ 2079032 h 2083506"/>
              <a:gd name="connsiteX123" fmla="*/ 5725743 w 12191999"/>
              <a:gd name="connsiteY123" fmla="*/ 2070558 h 2083506"/>
              <a:gd name="connsiteX124" fmla="*/ 5650546 w 12191999"/>
              <a:gd name="connsiteY124" fmla="*/ 2052412 h 2083506"/>
              <a:gd name="connsiteX125" fmla="*/ 5581284 w 12191999"/>
              <a:gd name="connsiteY125" fmla="*/ 2023175 h 2083506"/>
              <a:gd name="connsiteX126" fmla="*/ 5572593 w 12191999"/>
              <a:gd name="connsiteY126" fmla="*/ 2018391 h 2083506"/>
              <a:gd name="connsiteX127" fmla="*/ 5548580 w 12191999"/>
              <a:gd name="connsiteY127" fmla="*/ 2016951 h 2083506"/>
              <a:gd name="connsiteX128" fmla="*/ 5471173 w 12191999"/>
              <a:gd name="connsiteY128" fmla="*/ 2018786 h 2083506"/>
              <a:gd name="connsiteX129" fmla="*/ 5340320 w 12191999"/>
              <a:gd name="connsiteY129" fmla="*/ 2037611 h 2083506"/>
              <a:gd name="connsiteX130" fmla="*/ 5254376 w 12191999"/>
              <a:gd name="connsiteY130" fmla="*/ 2042928 h 2083506"/>
              <a:gd name="connsiteX131" fmla="*/ 5258035 w 12191999"/>
              <a:gd name="connsiteY131" fmla="*/ 2035649 h 2083506"/>
              <a:gd name="connsiteX132" fmla="*/ 5230622 w 12191999"/>
              <a:gd name="connsiteY132" fmla="*/ 2024576 h 2083506"/>
              <a:gd name="connsiteX133" fmla="*/ 5026203 w 12191999"/>
              <a:gd name="connsiteY133" fmla="*/ 2030162 h 2083506"/>
              <a:gd name="connsiteX134" fmla="*/ 4973988 w 12191999"/>
              <a:gd name="connsiteY134" fmla="*/ 2026668 h 2083506"/>
              <a:gd name="connsiteX135" fmla="*/ 4928030 w 12191999"/>
              <a:gd name="connsiteY135" fmla="*/ 2033642 h 2083506"/>
              <a:gd name="connsiteX136" fmla="*/ 4908970 w 12191999"/>
              <a:gd name="connsiteY136" fmla="*/ 2030033 h 2083506"/>
              <a:gd name="connsiteX137" fmla="*/ 4905679 w 12191999"/>
              <a:gd name="connsiteY137" fmla="*/ 2029300 h 2083506"/>
              <a:gd name="connsiteX138" fmla="*/ 4892525 w 12191999"/>
              <a:gd name="connsiteY138" fmla="*/ 2028768 h 2083506"/>
              <a:gd name="connsiteX139" fmla="*/ 4888818 w 12191999"/>
              <a:gd name="connsiteY139" fmla="*/ 2025619 h 2083506"/>
              <a:gd name="connsiteX140" fmla="*/ 4869018 w 12191999"/>
              <a:gd name="connsiteY140" fmla="*/ 2022668 h 2083506"/>
              <a:gd name="connsiteX141" fmla="*/ 4844804 w 12191999"/>
              <a:gd name="connsiteY141" fmla="*/ 2022527 h 2083506"/>
              <a:gd name="connsiteX142" fmla="*/ 4758778 w 12191999"/>
              <a:gd name="connsiteY142" fmla="*/ 2021694 h 2083506"/>
              <a:gd name="connsiteX143" fmla="*/ 4744748 w 12191999"/>
              <a:gd name="connsiteY143" fmla="*/ 2023396 h 2083506"/>
              <a:gd name="connsiteX144" fmla="*/ 4698956 w 12191999"/>
              <a:gd name="connsiteY144" fmla="*/ 2020558 h 2083506"/>
              <a:gd name="connsiteX145" fmla="*/ 4658147 w 12191999"/>
              <a:gd name="connsiteY145" fmla="*/ 2019920 h 2083506"/>
              <a:gd name="connsiteX146" fmla="*/ 4631706 w 12191999"/>
              <a:gd name="connsiteY146" fmla="*/ 2021274 h 2083506"/>
              <a:gd name="connsiteX147" fmla="*/ 4624776 w 12191999"/>
              <a:gd name="connsiteY147" fmla="*/ 2020152 h 2083506"/>
              <a:gd name="connsiteX148" fmla="*/ 4598150 w 12191999"/>
              <a:gd name="connsiteY148" fmla="*/ 2019429 h 2083506"/>
              <a:gd name="connsiteX149" fmla="*/ 4584588 w 12191999"/>
              <a:gd name="connsiteY149" fmla="*/ 2021092 h 2083506"/>
              <a:gd name="connsiteX150" fmla="*/ 4571203 w 12191999"/>
              <a:gd name="connsiteY150" fmla="*/ 2017263 h 2083506"/>
              <a:gd name="connsiteX151" fmla="*/ 4567930 w 12191999"/>
              <a:gd name="connsiteY151" fmla="*/ 2014458 h 2083506"/>
              <a:gd name="connsiteX152" fmla="*/ 4548984 w 12191999"/>
              <a:gd name="connsiteY152" fmla="*/ 2015717 h 2083506"/>
              <a:gd name="connsiteX153" fmla="*/ 4533451 w 12191999"/>
              <a:gd name="connsiteY153" fmla="*/ 2012976 h 2083506"/>
              <a:gd name="connsiteX154" fmla="*/ 4519910 w 12191999"/>
              <a:gd name="connsiteY154" fmla="*/ 2014768 h 2083506"/>
              <a:gd name="connsiteX155" fmla="*/ 4514290 w 12191999"/>
              <a:gd name="connsiteY155" fmla="*/ 2014364 h 2083506"/>
              <a:gd name="connsiteX156" fmla="*/ 4500320 w 12191999"/>
              <a:gd name="connsiteY156" fmla="*/ 2013007 h 2083506"/>
              <a:gd name="connsiteX157" fmla="*/ 4476219 w 12191999"/>
              <a:gd name="connsiteY157" fmla="*/ 2009993 h 2083506"/>
              <a:gd name="connsiteX158" fmla="*/ 4468701 w 12191999"/>
              <a:gd name="connsiteY158" fmla="*/ 2009574 h 2083506"/>
              <a:gd name="connsiteX159" fmla="*/ 4452333 w 12191999"/>
              <a:gd name="connsiteY159" fmla="*/ 2004964 h 2083506"/>
              <a:gd name="connsiteX160" fmla="*/ 4420644 w 12191999"/>
              <a:gd name="connsiteY160" fmla="*/ 2001021 h 2083506"/>
              <a:gd name="connsiteX161" fmla="*/ 4364856 w 12191999"/>
              <a:gd name="connsiteY161" fmla="*/ 1987267 h 2083506"/>
              <a:gd name="connsiteX162" fmla="*/ 4332062 w 12191999"/>
              <a:gd name="connsiteY162" fmla="*/ 1980703 h 2083506"/>
              <a:gd name="connsiteX163" fmla="*/ 4309876 w 12191999"/>
              <a:gd name="connsiteY163" fmla="*/ 1974653 h 2083506"/>
              <a:gd name="connsiteX164" fmla="*/ 4244391 w 12191999"/>
              <a:gd name="connsiteY164" fmla="*/ 1966109 h 2083506"/>
              <a:gd name="connsiteX165" fmla="*/ 4132071 w 12191999"/>
              <a:gd name="connsiteY165" fmla="*/ 1954813 h 2083506"/>
              <a:gd name="connsiteX166" fmla="*/ 4109069 w 12191999"/>
              <a:gd name="connsiteY166" fmla="*/ 1951778 h 2083506"/>
              <a:gd name="connsiteX167" fmla="*/ 4092908 w 12191999"/>
              <a:gd name="connsiteY167" fmla="*/ 1946662 h 2083506"/>
              <a:gd name="connsiteX168" fmla="*/ 4092306 w 12191999"/>
              <a:gd name="connsiteY168" fmla="*/ 1943291 h 2083506"/>
              <a:gd name="connsiteX169" fmla="*/ 4080234 w 12191999"/>
              <a:gd name="connsiteY169" fmla="*/ 1941219 h 2083506"/>
              <a:gd name="connsiteX170" fmla="*/ 4077778 w 12191999"/>
              <a:gd name="connsiteY170" fmla="*/ 1940145 h 2083506"/>
              <a:gd name="connsiteX171" fmla="*/ 4062936 w 12191999"/>
              <a:gd name="connsiteY171" fmla="*/ 1934506 h 2083506"/>
              <a:gd name="connsiteX172" fmla="*/ 4012506 w 12191999"/>
              <a:gd name="connsiteY172" fmla="*/ 1935475 h 2083506"/>
              <a:gd name="connsiteX173" fmla="*/ 3965880 w 12191999"/>
              <a:gd name="connsiteY173" fmla="*/ 1925968 h 2083506"/>
              <a:gd name="connsiteX174" fmla="*/ 3765338 w 12191999"/>
              <a:gd name="connsiteY174" fmla="*/ 1906649 h 2083506"/>
              <a:gd name="connsiteX175" fmla="*/ 3749493 w 12191999"/>
              <a:gd name="connsiteY175" fmla="*/ 1893071 h 2083506"/>
              <a:gd name="connsiteX176" fmla="*/ 3672704 w 12191999"/>
              <a:gd name="connsiteY176" fmla="*/ 1881383 h 2083506"/>
              <a:gd name="connsiteX177" fmla="*/ 3530082 w 12191999"/>
              <a:gd name="connsiteY177" fmla="*/ 1883187 h 2083506"/>
              <a:gd name="connsiteX178" fmla="*/ 3387664 w 12191999"/>
              <a:gd name="connsiteY178" fmla="*/ 1862579 h 2083506"/>
              <a:gd name="connsiteX179" fmla="*/ 3371681 w 12191999"/>
              <a:gd name="connsiteY179" fmla="*/ 1865293 h 2083506"/>
              <a:gd name="connsiteX180" fmla="*/ 3355305 w 12191999"/>
              <a:gd name="connsiteY180" fmla="*/ 1865842 h 2083506"/>
              <a:gd name="connsiteX181" fmla="*/ 3353790 w 12191999"/>
              <a:gd name="connsiteY181" fmla="*/ 1865158 h 2083506"/>
              <a:gd name="connsiteX182" fmla="*/ 3336210 w 12191999"/>
              <a:gd name="connsiteY182" fmla="*/ 1863564 h 2083506"/>
              <a:gd name="connsiteX183" fmla="*/ 3331381 w 12191999"/>
              <a:gd name="connsiteY183" fmla="*/ 1864716 h 2083506"/>
              <a:gd name="connsiteX184" fmla="*/ 3319012 w 12191999"/>
              <a:gd name="connsiteY184" fmla="*/ 1864093 h 2083506"/>
              <a:gd name="connsiteX185" fmla="*/ 3293818 w 12191999"/>
              <a:gd name="connsiteY185" fmla="*/ 1864135 h 2083506"/>
              <a:gd name="connsiteX186" fmla="*/ 3289881 w 12191999"/>
              <a:gd name="connsiteY186" fmla="*/ 1862954 h 2083506"/>
              <a:gd name="connsiteX187" fmla="*/ 3253090 w 12191999"/>
              <a:gd name="connsiteY187" fmla="*/ 1861164 h 2083506"/>
              <a:gd name="connsiteX188" fmla="*/ 3252949 w 12191999"/>
              <a:gd name="connsiteY188" fmla="*/ 1860574 h 2083506"/>
              <a:gd name="connsiteX189" fmla="*/ 3244187 w 12191999"/>
              <a:gd name="connsiteY189" fmla="*/ 1857604 h 2083506"/>
              <a:gd name="connsiteX190" fmla="*/ 3246570 w 12191999"/>
              <a:gd name="connsiteY190" fmla="*/ 1852946 h 2083506"/>
              <a:gd name="connsiteX191" fmla="*/ 3237810 w 12191999"/>
              <a:gd name="connsiteY191" fmla="*/ 1853064 h 2083506"/>
              <a:gd name="connsiteX192" fmla="*/ 3230822 w 12191999"/>
              <a:gd name="connsiteY192" fmla="*/ 1855474 h 2083506"/>
              <a:gd name="connsiteX193" fmla="*/ 3136549 w 12191999"/>
              <a:gd name="connsiteY193" fmla="*/ 1874037 h 2083506"/>
              <a:gd name="connsiteX194" fmla="*/ 2845754 w 12191999"/>
              <a:gd name="connsiteY194" fmla="*/ 1910932 h 2083506"/>
              <a:gd name="connsiteX195" fmla="*/ 2786878 w 12191999"/>
              <a:gd name="connsiteY195" fmla="*/ 1917162 h 2083506"/>
              <a:gd name="connsiteX196" fmla="*/ 2725298 w 12191999"/>
              <a:gd name="connsiteY196" fmla="*/ 1912340 h 2083506"/>
              <a:gd name="connsiteX197" fmla="*/ 2697754 w 12191999"/>
              <a:gd name="connsiteY197" fmla="*/ 1914863 h 2083506"/>
              <a:gd name="connsiteX198" fmla="*/ 2568063 w 12191999"/>
              <a:gd name="connsiteY198" fmla="*/ 1936283 h 2083506"/>
              <a:gd name="connsiteX199" fmla="*/ 2489784 w 12191999"/>
              <a:gd name="connsiteY199" fmla="*/ 1943720 h 2083506"/>
              <a:gd name="connsiteX200" fmla="*/ 2458978 w 12191999"/>
              <a:gd name="connsiteY200" fmla="*/ 1938095 h 2083506"/>
              <a:gd name="connsiteX201" fmla="*/ 2318712 w 12191999"/>
              <a:gd name="connsiteY201" fmla="*/ 1934474 h 2083506"/>
              <a:gd name="connsiteX202" fmla="*/ 2268709 w 12191999"/>
              <a:gd name="connsiteY202" fmla="*/ 1940521 h 2083506"/>
              <a:gd name="connsiteX203" fmla="*/ 2264080 w 12191999"/>
              <a:gd name="connsiteY203" fmla="*/ 1941232 h 2083506"/>
              <a:gd name="connsiteX204" fmla="*/ 2254684 w 12191999"/>
              <a:gd name="connsiteY204" fmla="*/ 1943524 h 2083506"/>
              <a:gd name="connsiteX205" fmla="*/ 2252523 w 12191999"/>
              <a:gd name="connsiteY205" fmla="*/ 1943004 h 2083506"/>
              <a:gd name="connsiteX206" fmla="*/ 2173350 w 12191999"/>
              <a:gd name="connsiteY206" fmla="*/ 1929202 h 2083506"/>
              <a:gd name="connsiteX207" fmla="*/ 2155266 w 12191999"/>
              <a:gd name="connsiteY207" fmla="*/ 1920267 h 2083506"/>
              <a:gd name="connsiteX208" fmla="*/ 2091013 w 12191999"/>
              <a:gd name="connsiteY208" fmla="*/ 1914631 h 2083506"/>
              <a:gd name="connsiteX209" fmla="*/ 2030712 w 12191999"/>
              <a:gd name="connsiteY209" fmla="*/ 1897690 h 2083506"/>
              <a:gd name="connsiteX210" fmla="*/ 1908838 w 12191999"/>
              <a:gd name="connsiteY210" fmla="*/ 1892222 h 2083506"/>
              <a:gd name="connsiteX211" fmla="*/ 1877796 w 12191999"/>
              <a:gd name="connsiteY211" fmla="*/ 1883887 h 2083506"/>
              <a:gd name="connsiteX212" fmla="*/ 1875824 w 12191999"/>
              <a:gd name="connsiteY212" fmla="*/ 1879265 h 2083506"/>
              <a:gd name="connsiteX213" fmla="*/ 1823048 w 12191999"/>
              <a:gd name="connsiteY213" fmla="*/ 1881064 h 2083506"/>
              <a:gd name="connsiteX214" fmla="*/ 1765736 w 12191999"/>
              <a:gd name="connsiteY214" fmla="*/ 1856578 h 2083506"/>
              <a:gd name="connsiteX215" fmla="*/ 1725669 w 12191999"/>
              <a:gd name="connsiteY215" fmla="*/ 1833744 h 2083506"/>
              <a:gd name="connsiteX216" fmla="*/ 1725216 w 12191999"/>
              <a:gd name="connsiteY216" fmla="*/ 1829447 h 2083506"/>
              <a:gd name="connsiteX217" fmla="*/ 1721485 w 12191999"/>
              <a:gd name="connsiteY217" fmla="*/ 1828960 h 2083506"/>
              <a:gd name="connsiteX218" fmla="*/ 1717786 w 12191999"/>
              <a:gd name="connsiteY218" fmla="*/ 1832224 h 2083506"/>
              <a:gd name="connsiteX219" fmla="*/ 1689907 w 12191999"/>
              <a:gd name="connsiteY219" fmla="*/ 1825425 h 2083506"/>
              <a:gd name="connsiteX220" fmla="*/ 1688093 w 12191999"/>
              <a:gd name="connsiteY220" fmla="*/ 1817391 h 2083506"/>
              <a:gd name="connsiteX221" fmla="*/ 1496789 w 12191999"/>
              <a:gd name="connsiteY221" fmla="*/ 1805297 h 2083506"/>
              <a:gd name="connsiteX222" fmla="*/ 1392839 w 12191999"/>
              <a:gd name="connsiteY222" fmla="*/ 1758649 h 2083506"/>
              <a:gd name="connsiteX223" fmla="*/ 1360872 w 12191999"/>
              <a:gd name="connsiteY223" fmla="*/ 1752441 h 2083506"/>
              <a:gd name="connsiteX224" fmla="*/ 1313885 w 12191999"/>
              <a:gd name="connsiteY224" fmla="*/ 1731785 h 2083506"/>
              <a:gd name="connsiteX225" fmla="*/ 1247665 w 12191999"/>
              <a:gd name="connsiteY225" fmla="*/ 1727765 h 2083506"/>
              <a:gd name="connsiteX226" fmla="*/ 1196850 w 12191999"/>
              <a:gd name="connsiteY226" fmla="*/ 1729622 h 2083506"/>
              <a:gd name="connsiteX227" fmla="*/ 1168728 w 12191999"/>
              <a:gd name="connsiteY227" fmla="*/ 1728550 h 2083506"/>
              <a:gd name="connsiteX228" fmla="*/ 1096918 w 12191999"/>
              <a:gd name="connsiteY228" fmla="*/ 1721485 h 2083506"/>
              <a:gd name="connsiteX229" fmla="*/ 1094082 w 12191999"/>
              <a:gd name="connsiteY229" fmla="*/ 1720113 h 2083506"/>
              <a:gd name="connsiteX230" fmla="*/ 1040782 w 12191999"/>
              <a:gd name="connsiteY230" fmla="*/ 1721762 h 2083506"/>
              <a:gd name="connsiteX231" fmla="*/ 955980 w 12191999"/>
              <a:gd name="connsiteY231" fmla="*/ 1719289 h 2083506"/>
              <a:gd name="connsiteX232" fmla="*/ 926108 w 12191999"/>
              <a:gd name="connsiteY232" fmla="*/ 1715917 h 2083506"/>
              <a:gd name="connsiteX233" fmla="*/ 876049 w 12191999"/>
              <a:gd name="connsiteY233" fmla="*/ 1710422 h 2083506"/>
              <a:gd name="connsiteX234" fmla="*/ 839194 w 12191999"/>
              <a:gd name="connsiteY234" fmla="*/ 1700176 h 2083506"/>
              <a:gd name="connsiteX235" fmla="*/ 797112 w 12191999"/>
              <a:gd name="connsiteY235" fmla="*/ 1698014 h 2083506"/>
              <a:gd name="connsiteX236" fmla="*/ 786610 w 12191999"/>
              <a:gd name="connsiteY236" fmla="*/ 1705455 h 2083506"/>
              <a:gd name="connsiteX237" fmla="*/ 741833 w 12191999"/>
              <a:gd name="connsiteY237" fmla="*/ 1700566 h 2083506"/>
              <a:gd name="connsiteX238" fmla="*/ 673985 w 12191999"/>
              <a:gd name="connsiteY238" fmla="*/ 1692278 h 2083506"/>
              <a:gd name="connsiteX239" fmla="*/ 634665 w 12191999"/>
              <a:gd name="connsiteY239" fmla="*/ 1689550 h 2083506"/>
              <a:gd name="connsiteX240" fmla="*/ 527471 w 12191999"/>
              <a:gd name="connsiteY240" fmla="*/ 1679869 h 2083506"/>
              <a:gd name="connsiteX241" fmla="*/ 420260 w 12191999"/>
              <a:gd name="connsiteY241" fmla="*/ 1668475 h 2083506"/>
              <a:gd name="connsiteX242" fmla="*/ 357630 w 12191999"/>
              <a:gd name="connsiteY242" fmla="*/ 1652142 h 2083506"/>
              <a:gd name="connsiteX243" fmla="*/ 269407 w 12191999"/>
              <a:gd name="connsiteY243" fmla="*/ 1643812 h 2083506"/>
              <a:gd name="connsiteX244" fmla="*/ 254769 w 12191999"/>
              <a:gd name="connsiteY244" fmla="*/ 1641013 h 2083506"/>
              <a:gd name="connsiteX245" fmla="*/ 150763 w 12191999"/>
              <a:gd name="connsiteY245" fmla="*/ 1628143 h 2083506"/>
              <a:gd name="connsiteX246" fmla="*/ 29133 w 12191999"/>
              <a:gd name="connsiteY246" fmla="*/ 1626172 h 2083506"/>
              <a:gd name="connsiteX247" fmla="*/ 0 w 12191999"/>
              <a:gd name="connsiteY247" fmla="*/ 1619589 h 2083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</a:cxnLst>
            <a:rect l="l" t="t" r="r" b="b"/>
            <a:pathLst>
              <a:path w="12191999" h="2083506">
                <a:moveTo>
                  <a:pt x="0" y="0"/>
                </a:moveTo>
                <a:lnTo>
                  <a:pt x="9429748" y="0"/>
                </a:lnTo>
                <a:lnTo>
                  <a:pt x="9429748" y="1"/>
                </a:lnTo>
                <a:lnTo>
                  <a:pt x="12191999" y="1"/>
                </a:lnTo>
                <a:lnTo>
                  <a:pt x="12191999" y="1164372"/>
                </a:lnTo>
                <a:lnTo>
                  <a:pt x="12147852" y="1163783"/>
                </a:lnTo>
                <a:cubicBezTo>
                  <a:pt x="12063101" y="1189107"/>
                  <a:pt x="12045020" y="1156925"/>
                  <a:pt x="11993604" y="1153496"/>
                </a:cubicBezTo>
                <a:cubicBezTo>
                  <a:pt x="11954216" y="1165241"/>
                  <a:pt x="11911195" y="1167350"/>
                  <a:pt x="11865319" y="1176624"/>
                </a:cubicBezTo>
                <a:cubicBezTo>
                  <a:pt x="11822513" y="1184682"/>
                  <a:pt x="11766915" y="1201558"/>
                  <a:pt x="11718353" y="1209136"/>
                </a:cubicBezTo>
                <a:cubicBezTo>
                  <a:pt x="11675379" y="1217463"/>
                  <a:pt x="11638007" y="1216639"/>
                  <a:pt x="11609067" y="1218512"/>
                </a:cubicBezTo>
                <a:cubicBezTo>
                  <a:pt x="11597582" y="1221322"/>
                  <a:pt x="11554280" y="1243577"/>
                  <a:pt x="11545958" y="1240430"/>
                </a:cubicBezTo>
                <a:lnTo>
                  <a:pt x="11445770" y="1225780"/>
                </a:lnTo>
                <a:cubicBezTo>
                  <a:pt x="11425543" y="1230782"/>
                  <a:pt x="11413740" y="1222096"/>
                  <a:pt x="11398842" y="1227250"/>
                </a:cubicBezTo>
                <a:cubicBezTo>
                  <a:pt x="11367060" y="1233093"/>
                  <a:pt x="11269285" y="1263712"/>
                  <a:pt x="11240093" y="1266797"/>
                </a:cubicBezTo>
                <a:cubicBezTo>
                  <a:pt x="11197297" y="1273685"/>
                  <a:pt x="11181311" y="1272682"/>
                  <a:pt x="11141364" y="1288059"/>
                </a:cubicBezTo>
                <a:cubicBezTo>
                  <a:pt x="11099891" y="1305386"/>
                  <a:pt x="11051533" y="1319157"/>
                  <a:pt x="11015396" y="1353104"/>
                </a:cubicBezTo>
                <a:cubicBezTo>
                  <a:pt x="11009424" y="1362217"/>
                  <a:pt x="10992328" y="1361966"/>
                  <a:pt x="10973905" y="1365109"/>
                </a:cubicBezTo>
                <a:cubicBezTo>
                  <a:pt x="10955482" y="1368254"/>
                  <a:pt x="10907369" y="1372817"/>
                  <a:pt x="10904858" y="1371966"/>
                </a:cubicBezTo>
                <a:cubicBezTo>
                  <a:pt x="10880521" y="1379494"/>
                  <a:pt x="10873670" y="1399734"/>
                  <a:pt x="10827883" y="1410270"/>
                </a:cubicBezTo>
                <a:cubicBezTo>
                  <a:pt x="10790248" y="1415655"/>
                  <a:pt x="10724899" y="1420726"/>
                  <a:pt x="10690996" y="1426394"/>
                </a:cubicBezTo>
                <a:cubicBezTo>
                  <a:pt x="10676463" y="1423331"/>
                  <a:pt x="10634514" y="1436908"/>
                  <a:pt x="10624461" y="1444283"/>
                </a:cubicBezTo>
                <a:cubicBezTo>
                  <a:pt x="10601952" y="1468442"/>
                  <a:pt x="10536224" y="1460228"/>
                  <a:pt x="10517208" y="1478947"/>
                </a:cubicBezTo>
                <a:cubicBezTo>
                  <a:pt x="10509508" y="1482271"/>
                  <a:pt x="10505833" y="1468818"/>
                  <a:pt x="10497937" y="1469831"/>
                </a:cubicBezTo>
                <a:lnTo>
                  <a:pt x="10471201" y="1486037"/>
                </a:lnTo>
                <a:lnTo>
                  <a:pt x="10448263" y="1478223"/>
                </a:lnTo>
                <a:lnTo>
                  <a:pt x="10388089" y="1507175"/>
                </a:lnTo>
                <a:cubicBezTo>
                  <a:pt x="10350285" y="1513081"/>
                  <a:pt x="10383281" y="1526586"/>
                  <a:pt x="10333720" y="1515848"/>
                </a:cubicBezTo>
                <a:cubicBezTo>
                  <a:pt x="10286428" y="1526223"/>
                  <a:pt x="10174884" y="1550019"/>
                  <a:pt x="10104338" y="1569424"/>
                </a:cubicBezTo>
                <a:cubicBezTo>
                  <a:pt x="10066963" y="1581564"/>
                  <a:pt x="9967395" y="1605712"/>
                  <a:pt x="9910445" y="1632275"/>
                </a:cubicBezTo>
                <a:cubicBezTo>
                  <a:pt x="9856131" y="1644130"/>
                  <a:pt x="9831118" y="1689967"/>
                  <a:pt x="9770872" y="1688088"/>
                </a:cubicBezTo>
                <a:cubicBezTo>
                  <a:pt x="9769882" y="1691843"/>
                  <a:pt x="9737016" y="1697044"/>
                  <a:pt x="9733849" y="1700034"/>
                </a:cubicBezTo>
                <a:lnTo>
                  <a:pt x="9703714" y="1730093"/>
                </a:lnTo>
                <a:lnTo>
                  <a:pt x="9698351" y="1730377"/>
                </a:lnTo>
                <a:lnTo>
                  <a:pt x="9632895" y="1736363"/>
                </a:lnTo>
                <a:lnTo>
                  <a:pt x="9569107" y="1741010"/>
                </a:lnTo>
                <a:cubicBezTo>
                  <a:pt x="9558961" y="1745882"/>
                  <a:pt x="9548028" y="1750646"/>
                  <a:pt x="9536451" y="1755120"/>
                </a:cubicBezTo>
                <a:lnTo>
                  <a:pt x="9529385" y="1757515"/>
                </a:lnTo>
                <a:lnTo>
                  <a:pt x="9498527" y="1753117"/>
                </a:lnTo>
                <a:lnTo>
                  <a:pt x="9436642" y="1755478"/>
                </a:lnTo>
                <a:lnTo>
                  <a:pt x="9429748" y="1756317"/>
                </a:lnTo>
                <a:lnTo>
                  <a:pt x="9429748" y="1768745"/>
                </a:lnTo>
                <a:lnTo>
                  <a:pt x="9425802" y="1769273"/>
                </a:lnTo>
                <a:cubicBezTo>
                  <a:pt x="9390751" y="1773262"/>
                  <a:pt x="9371406" y="1773457"/>
                  <a:pt x="9349763" y="1776107"/>
                </a:cubicBezTo>
                <a:cubicBezTo>
                  <a:pt x="9314721" y="1782260"/>
                  <a:pt x="9277650" y="1796217"/>
                  <a:pt x="9256503" y="1800699"/>
                </a:cubicBezTo>
                <a:lnTo>
                  <a:pt x="9222873" y="1803003"/>
                </a:lnTo>
                <a:lnTo>
                  <a:pt x="9224095" y="1807355"/>
                </a:lnTo>
                <a:lnTo>
                  <a:pt x="9211603" y="1807675"/>
                </a:lnTo>
                <a:lnTo>
                  <a:pt x="9183719" y="1807781"/>
                </a:lnTo>
                <a:cubicBezTo>
                  <a:pt x="9166319" y="1808439"/>
                  <a:pt x="9117935" y="1807396"/>
                  <a:pt x="9100221" y="1808989"/>
                </a:cubicBezTo>
                <a:cubicBezTo>
                  <a:pt x="9095111" y="1813630"/>
                  <a:pt x="9087224" y="1816160"/>
                  <a:pt x="9077439" y="1817333"/>
                </a:cubicBezTo>
                <a:lnTo>
                  <a:pt x="9055889" y="1817464"/>
                </a:lnTo>
                <a:lnTo>
                  <a:pt x="8930912" y="1828648"/>
                </a:lnTo>
                <a:lnTo>
                  <a:pt x="8913729" y="1829483"/>
                </a:lnTo>
                <a:lnTo>
                  <a:pt x="8904423" y="1833234"/>
                </a:lnTo>
                <a:cubicBezTo>
                  <a:pt x="8897319" y="1833982"/>
                  <a:pt x="8876911" y="1833498"/>
                  <a:pt x="8871099" y="1833979"/>
                </a:cubicBezTo>
                <a:lnTo>
                  <a:pt x="8869557" y="1836113"/>
                </a:lnTo>
                <a:cubicBezTo>
                  <a:pt x="8851043" y="1839524"/>
                  <a:pt x="8781405" y="1850882"/>
                  <a:pt x="8760021" y="1854442"/>
                </a:cubicBezTo>
                <a:cubicBezTo>
                  <a:pt x="8755749" y="1851161"/>
                  <a:pt x="8746183" y="1856343"/>
                  <a:pt x="8741254" y="1857469"/>
                </a:cubicBezTo>
                <a:cubicBezTo>
                  <a:pt x="8740491" y="1855259"/>
                  <a:pt x="8728559" y="1854585"/>
                  <a:pt x="8725039" y="1856552"/>
                </a:cubicBezTo>
                <a:cubicBezTo>
                  <a:pt x="8641157" y="1867333"/>
                  <a:pt x="8683145" y="1845054"/>
                  <a:pt x="8635265" y="1859168"/>
                </a:cubicBezTo>
                <a:cubicBezTo>
                  <a:pt x="8626795" y="1860103"/>
                  <a:pt x="8619931" y="1859212"/>
                  <a:pt x="8613911" y="1857561"/>
                </a:cubicBezTo>
                <a:lnTo>
                  <a:pt x="8604931" y="1854170"/>
                </a:lnTo>
                <a:lnTo>
                  <a:pt x="8570171" y="1860579"/>
                </a:lnTo>
                <a:cubicBezTo>
                  <a:pt x="8553049" y="1862813"/>
                  <a:pt x="8535028" y="1864294"/>
                  <a:pt x="8516537" y="1864971"/>
                </a:cubicBezTo>
                <a:cubicBezTo>
                  <a:pt x="8512388" y="1860455"/>
                  <a:pt x="8497874" y="1866870"/>
                  <a:pt x="8491046" y="1868141"/>
                </a:cubicBezTo>
                <a:cubicBezTo>
                  <a:pt x="8490975" y="1865191"/>
                  <a:pt x="8475847" y="1863778"/>
                  <a:pt x="8470478" y="1866216"/>
                </a:cubicBezTo>
                <a:cubicBezTo>
                  <a:pt x="8357654" y="1876758"/>
                  <a:pt x="8421139" y="1849210"/>
                  <a:pt x="8353433" y="1865729"/>
                </a:cubicBezTo>
                <a:lnTo>
                  <a:pt x="8347675" y="1865075"/>
                </a:lnTo>
                <a:lnTo>
                  <a:pt x="8343939" y="1865677"/>
                </a:lnTo>
                <a:cubicBezTo>
                  <a:pt x="8309852" y="1870841"/>
                  <a:pt x="8272587" y="1875809"/>
                  <a:pt x="8221566" y="1881148"/>
                </a:cubicBezTo>
                <a:cubicBezTo>
                  <a:pt x="8158043" y="1892960"/>
                  <a:pt x="8095547" y="1914042"/>
                  <a:pt x="8066095" y="1919902"/>
                </a:cubicBezTo>
                <a:cubicBezTo>
                  <a:pt x="8058949" y="1919234"/>
                  <a:pt x="8051921" y="1917862"/>
                  <a:pt x="8044849" y="1916308"/>
                </a:cubicBezTo>
                <a:lnTo>
                  <a:pt x="8041142" y="1915506"/>
                </a:lnTo>
                <a:lnTo>
                  <a:pt x="8022159" y="1911521"/>
                </a:lnTo>
                <a:lnTo>
                  <a:pt x="7944932" y="1917265"/>
                </a:lnTo>
                <a:lnTo>
                  <a:pt x="7879011" y="1928570"/>
                </a:lnTo>
                <a:lnTo>
                  <a:pt x="7865529" y="1934399"/>
                </a:lnTo>
                <a:lnTo>
                  <a:pt x="7774801" y="1947969"/>
                </a:lnTo>
                <a:lnTo>
                  <a:pt x="7748398" y="1955982"/>
                </a:lnTo>
                <a:lnTo>
                  <a:pt x="7740684" y="1955717"/>
                </a:lnTo>
                <a:cubicBezTo>
                  <a:pt x="7728362" y="1958584"/>
                  <a:pt x="7714099" y="1968442"/>
                  <a:pt x="7712976" y="1960442"/>
                </a:cubicBezTo>
                <a:lnTo>
                  <a:pt x="7699956" y="1966104"/>
                </a:lnTo>
                <a:lnTo>
                  <a:pt x="7684158" y="1962927"/>
                </a:lnTo>
                <a:cubicBezTo>
                  <a:pt x="7674684" y="1962643"/>
                  <a:pt x="7652105" y="1963177"/>
                  <a:pt x="7643109" y="1964400"/>
                </a:cubicBezTo>
                <a:lnTo>
                  <a:pt x="7630180" y="1970266"/>
                </a:lnTo>
                <a:lnTo>
                  <a:pt x="7609131" y="1971774"/>
                </a:lnTo>
                <a:cubicBezTo>
                  <a:pt x="7596694" y="1971644"/>
                  <a:pt x="7570258" y="1969757"/>
                  <a:pt x="7555555" y="1969491"/>
                </a:cubicBezTo>
                <a:cubicBezTo>
                  <a:pt x="7541460" y="1966540"/>
                  <a:pt x="7530571" y="1964848"/>
                  <a:pt x="7520919" y="1970177"/>
                </a:cubicBezTo>
                <a:cubicBezTo>
                  <a:pt x="7500295" y="1966884"/>
                  <a:pt x="7480780" y="1949401"/>
                  <a:pt x="7456258" y="1960468"/>
                </a:cubicBezTo>
                <a:cubicBezTo>
                  <a:pt x="7434946" y="1957506"/>
                  <a:pt x="7435772" y="1952500"/>
                  <a:pt x="7393047" y="1952408"/>
                </a:cubicBezTo>
                <a:cubicBezTo>
                  <a:pt x="7356520" y="1952860"/>
                  <a:pt x="7236307" y="1958626"/>
                  <a:pt x="7199912" y="1959913"/>
                </a:cubicBezTo>
                <a:cubicBezTo>
                  <a:pt x="7176501" y="1959942"/>
                  <a:pt x="7160098" y="1958343"/>
                  <a:pt x="7146774" y="1956641"/>
                </a:cubicBezTo>
                <a:lnTo>
                  <a:pt x="7122244" y="1953891"/>
                </a:lnTo>
                <a:lnTo>
                  <a:pt x="7032241" y="1962723"/>
                </a:lnTo>
                <a:cubicBezTo>
                  <a:pt x="6997214" y="1965198"/>
                  <a:pt x="6963725" y="1968396"/>
                  <a:pt x="6941492" y="1976868"/>
                </a:cubicBezTo>
                <a:cubicBezTo>
                  <a:pt x="6947015" y="1970398"/>
                  <a:pt x="6923088" y="1965379"/>
                  <a:pt x="6906514" y="1968589"/>
                </a:cubicBezTo>
                <a:cubicBezTo>
                  <a:pt x="6925890" y="1943204"/>
                  <a:pt x="6840983" y="1991464"/>
                  <a:pt x="6826395" y="1974141"/>
                </a:cubicBezTo>
                <a:cubicBezTo>
                  <a:pt x="6825676" y="1990223"/>
                  <a:pt x="6751393" y="2017492"/>
                  <a:pt x="6716431" y="2004297"/>
                </a:cubicBezTo>
                <a:cubicBezTo>
                  <a:pt x="6663167" y="2007518"/>
                  <a:pt x="6625450" y="2020811"/>
                  <a:pt x="6569607" y="2015496"/>
                </a:cubicBezTo>
                <a:cubicBezTo>
                  <a:pt x="6567874" y="2017648"/>
                  <a:pt x="6565034" y="2019449"/>
                  <a:pt x="6561430" y="2020996"/>
                </a:cubicBezTo>
                <a:lnTo>
                  <a:pt x="6549371" y="2024747"/>
                </a:lnTo>
                <a:lnTo>
                  <a:pt x="6547040" y="2024474"/>
                </a:lnTo>
                <a:cubicBezTo>
                  <a:pt x="6537882" y="2024425"/>
                  <a:pt x="6533193" y="2025332"/>
                  <a:pt x="6530482" y="2026659"/>
                </a:cubicBezTo>
                <a:lnTo>
                  <a:pt x="6528565" y="2028600"/>
                </a:lnTo>
                <a:lnTo>
                  <a:pt x="6517741" y="2030558"/>
                </a:lnTo>
                <a:lnTo>
                  <a:pt x="6497855" y="2035650"/>
                </a:lnTo>
                <a:lnTo>
                  <a:pt x="6492785" y="2035444"/>
                </a:lnTo>
                <a:lnTo>
                  <a:pt x="6460692" y="2041321"/>
                </a:lnTo>
                <a:lnTo>
                  <a:pt x="6459609" y="2040851"/>
                </a:lnTo>
                <a:cubicBezTo>
                  <a:pt x="6456451" y="2039933"/>
                  <a:pt x="6452734" y="2039508"/>
                  <a:pt x="6447765" y="2040102"/>
                </a:cubicBezTo>
                <a:cubicBezTo>
                  <a:pt x="6446007" y="2031126"/>
                  <a:pt x="6441093" y="2037380"/>
                  <a:pt x="6426590" y="2039928"/>
                </a:cubicBezTo>
                <a:cubicBezTo>
                  <a:pt x="6423606" y="2033241"/>
                  <a:pt x="6413230" y="2032925"/>
                  <a:pt x="6401693" y="2033537"/>
                </a:cubicBezTo>
                <a:lnTo>
                  <a:pt x="6387141" y="2033161"/>
                </a:lnTo>
                <a:lnTo>
                  <a:pt x="6357846" y="2036782"/>
                </a:lnTo>
                <a:lnTo>
                  <a:pt x="6342914" y="2037585"/>
                </a:lnTo>
                <a:lnTo>
                  <a:pt x="6336300" y="2038781"/>
                </a:lnTo>
                <a:lnTo>
                  <a:pt x="6317178" y="2038968"/>
                </a:lnTo>
                <a:lnTo>
                  <a:pt x="6161427" y="2047338"/>
                </a:lnTo>
                <a:cubicBezTo>
                  <a:pt x="6147824" y="2057658"/>
                  <a:pt x="6118908" y="2077615"/>
                  <a:pt x="6097339" y="2082438"/>
                </a:cubicBezTo>
                <a:cubicBezTo>
                  <a:pt x="6090149" y="2084046"/>
                  <a:pt x="6083776" y="2083972"/>
                  <a:pt x="6079059" y="2081299"/>
                </a:cubicBezTo>
                <a:cubicBezTo>
                  <a:pt x="6063900" y="2082334"/>
                  <a:pt x="6011621" y="2084537"/>
                  <a:pt x="5998439" y="2070958"/>
                </a:cubicBezTo>
                <a:cubicBezTo>
                  <a:pt x="5976443" y="2071759"/>
                  <a:pt x="5925514" y="2069780"/>
                  <a:pt x="5904290" y="2070255"/>
                </a:cubicBezTo>
                <a:cubicBezTo>
                  <a:pt x="5871515" y="2066244"/>
                  <a:pt x="5843986" y="2088249"/>
                  <a:pt x="5814867" y="2079032"/>
                </a:cubicBezTo>
                <a:cubicBezTo>
                  <a:pt x="5792003" y="2070559"/>
                  <a:pt x="5750009" y="2076273"/>
                  <a:pt x="5725743" y="2070558"/>
                </a:cubicBezTo>
                <a:cubicBezTo>
                  <a:pt x="5716432" y="2058355"/>
                  <a:pt x="5667424" y="2047322"/>
                  <a:pt x="5650546" y="2052412"/>
                </a:cubicBezTo>
                <a:cubicBezTo>
                  <a:pt x="5614627" y="2046084"/>
                  <a:pt x="5608108" y="2028306"/>
                  <a:pt x="5581284" y="2023175"/>
                </a:cubicBezTo>
                <a:lnTo>
                  <a:pt x="5572593" y="2018391"/>
                </a:lnTo>
                <a:lnTo>
                  <a:pt x="5548580" y="2016951"/>
                </a:lnTo>
                <a:cubicBezTo>
                  <a:pt x="5523726" y="2017783"/>
                  <a:pt x="5498337" y="2019663"/>
                  <a:pt x="5471173" y="2018786"/>
                </a:cubicBezTo>
                <a:cubicBezTo>
                  <a:pt x="5447687" y="2003020"/>
                  <a:pt x="5353807" y="2022324"/>
                  <a:pt x="5340320" y="2037611"/>
                </a:cubicBezTo>
                <a:cubicBezTo>
                  <a:pt x="5340015" y="2024215"/>
                  <a:pt x="5271937" y="2042455"/>
                  <a:pt x="5254376" y="2042928"/>
                </a:cubicBezTo>
                <a:cubicBezTo>
                  <a:pt x="5248522" y="2043086"/>
                  <a:pt x="5248281" y="2041270"/>
                  <a:pt x="5258035" y="2035649"/>
                </a:cubicBezTo>
                <a:cubicBezTo>
                  <a:pt x="5239374" y="2037214"/>
                  <a:pt x="5220112" y="2030252"/>
                  <a:pt x="5230622" y="2024576"/>
                </a:cubicBezTo>
                <a:cubicBezTo>
                  <a:pt x="5173932" y="2036724"/>
                  <a:pt x="5090262" y="2024645"/>
                  <a:pt x="5026203" y="2030162"/>
                </a:cubicBezTo>
                <a:cubicBezTo>
                  <a:pt x="4991280" y="2016814"/>
                  <a:pt x="5010212" y="2029164"/>
                  <a:pt x="4973988" y="2026668"/>
                </a:cubicBezTo>
                <a:cubicBezTo>
                  <a:pt x="4983896" y="2038955"/>
                  <a:pt x="4930012" y="2019774"/>
                  <a:pt x="4928030" y="2033642"/>
                </a:cubicBezTo>
                <a:cubicBezTo>
                  <a:pt x="4921501" y="2032748"/>
                  <a:pt x="4915238" y="2031445"/>
                  <a:pt x="4908970" y="2030033"/>
                </a:cubicBezTo>
                <a:lnTo>
                  <a:pt x="4905679" y="2029300"/>
                </a:lnTo>
                <a:lnTo>
                  <a:pt x="4892525" y="2028768"/>
                </a:lnTo>
                <a:lnTo>
                  <a:pt x="4888818" y="2025619"/>
                </a:lnTo>
                <a:lnTo>
                  <a:pt x="4869018" y="2022668"/>
                </a:lnTo>
                <a:cubicBezTo>
                  <a:pt x="4861602" y="2022028"/>
                  <a:pt x="4853622" y="2021880"/>
                  <a:pt x="4844804" y="2022527"/>
                </a:cubicBezTo>
                <a:cubicBezTo>
                  <a:pt x="4823110" y="2028022"/>
                  <a:pt x="4789330" y="2021287"/>
                  <a:pt x="4758778" y="2021694"/>
                </a:cubicBezTo>
                <a:lnTo>
                  <a:pt x="4744748" y="2023396"/>
                </a:lnTo>
                <a:lnTo>
                  <a:pt x="4698956" y="2020558"/>
                </a:lnTo>
                <a:cubicBezTo>
                  <a:pt x="4685921" y="2020008"/>
                  <a:pt x="4672392" y="2019718"/>
                  <a:pt x="4658147" y="2019920"/>
                </a:cubicBezTo>
                <a:lnTo>
                  <a:pt x="4631706" y="2021274"/>
                </a:lnTo>
                <a:lnTo>
                  <a:pt x="4624776" y="2020152"/>
                </a:lnTo>
                <a:cubicBezTo>
                  <a:pt x="4612703" y="2020277"/>
                  <a:pt x="4596727" y="2024226"/>
                  <a:pt x="4598150" y="2019429"/>
                </a:cubicBezTo>
                <a:lnTo>
                  <a:pt x="4584588" y="2021092"/>
                </a:lnTo>
                <a:lnTo>
                  <a:pt x="4571203" y="2017263"/>
                </a:lnTo>
                <a:cubicBezTo>
                  <a:pt x="4569736" y="2016374"/>
                  <a:pt x="4568633" y="2015427"/>
                  <a:pt x="4567930" y="2014458"/>
                </a:cubicBezTo>
                <a:lnTo>
                  <a:pt x="4548984" y="2015717"/>
                </a:lnTo>
                <a:lnTo>
                  <a:pt x="4533451" y="2012976"/>
                </a:lnTo>
                <a:lnTo>
                  <a:pt x="4519910" y="2014768"/>
                </a:lnTo>
                <a:lnTo>
                  <a:pt x="4514290" y="2014364"/>
                </a:lnTo>
                <a:lnTo>
                  <a:pt x="4500320" y="2013007"/>
                </a:lnTo>
                <a:cubicBezTo>
                  <a:pt x="4493159" y="2012056"/>
                  <a:pt x="4485144" y="2010910"/>
                  <a:pt x="4476219" y="2009993"/>
                </a:cubicBezTo>
                <a:lnTo>
                  <a:pt x="4468701" y="2009574"/>
                </a:lnTo>
                <a:lnTo>
                  <a:pt x="4452333" y="2004964"/>
                </a:lnTo>
                <a:cubicBezTo>
                  <a:pt x="4440422" y="2001479"/>
                  <a:pt x="4431048" y="1999130"/>
                  <a:pt x="4420644" y="2001021"/>
                </a:cubicBezTo>
                <a:cubicBezTo>
                  <a:pt x="4402911" y="1996519"/>
                  <a:pt x="4390524" y="1983900"/>
                  <a:pt x="4364856" y="1987267"/>
                </a:cubicBezTo>
                <a:cubicBezTo>
                  <a:pt x="4372645" y="1981550"/>
                  <a:pt x="4336350" y="1986575"/>
                  <a:pt x="4332062" y="1980703"/>
                </a:cubicBezTo>
                <a:cubicBezTo>
                  <a:pt x="4330083" y="1975974"/>
                  <a:pt x="4318612" y="1976397"/>
                  <a:pt x="4309876" y="1974653"/>
                </a:cubicBezTo>
                <a:cubicBezTo>
                  <a:pt x="4303650" y="1969824"/>
                  <a:pt x="4259693" y="1965414"/>
                  <a:pt x="4244391" y="1966109"/>
                </a:cubicBezTo>
                <a:cubicBezTo>
                  <a:pt x="4201255" y="1970914"/>
                  <a:pt x="4166558" y="1951471"/>
                  <a:pt x="4132071" y="1954813"/>
                </a:cubicBezTo>
                <a:cubicBezTo>
                  <a:pt x="4123041" y="1954358"/>
                  <a:pt x="4115554" y="1953263"/>
                  <a:pt x="4109069" y="1951778"/>
                </a:cubicBezTo>
                <a:lnTo>
                  <a:pt x="4092908" y="1946662"/>
                </a:lnTo>
                <a:cubicBezTo>
                  <a:pt x="4092707" y="1945539"/>
                  <a:pt x="4092506" y="1944415"/>
                  <a:pt x="4092306" y="1943291"/>
                </a:cubicBezTo>
                <a:lnTo>
                  <a:pt x="4080234" y="1941219"/>
                </a:lnTo>
                <a:lnTo>
                  <a:pt x="4077778" y="1940145"/>
                </a:lnTo>
                <a:cubicBezTo>
                  <a:pt x="4073105" y="1938081"/>
                  <a:pt x="4068339" y="1936119"/>
                  <a:pt x="4062936" y="1934506"/>
                </a:cubicBezTo>
                <a:cubicBezTo>
                  <a:pt x="4048082" y="1947155"/>
                  <a:pt x="4014523" y="1922869"/>
                  <a:pt x="4012506" y="1935475"/>
                </a:cubicBezTo>
                <a:cubicBezTo>
                  <a:pt x="3980228" y="1928812"/>
                  <a:pt x="3986775" y="1942559"/>
                  <a:pt x="3965880" y="1925968"/>
                </a:cubicBezTo>
                <a:cubicBezTo>
                  <a:pt x="3899515" y="1923414"/>
                  <a:pt x="3830855" y="1902158"/>
                  <a:pt x="3765338" y="1906649"/>
                </a:cubicBezTo>
                <a:cubicBezTo>
                  <a:pt x="3780686" y="1902635"/>
                  <a:pt x="3768784" y="1893856"/>
                  <a:pt x="3749493" y="1893071"/>
                </a:cubicBezTo>
                <a:cubicBezTo>
                  <a:pt x="3807776" y="1876857"/>
                  <a:pt x="3656400" y="1898030"/>
                  <a:pt x="3672704" y="1881383"/>
                </a:cubicBezTo>
                <a:cubicBezTo>
                  <a:pt x="3645532" y="1893973"/>
                  <a:pt x="3537791" y="1900656"/>
                  <a:pt x="3530082" y="1883187"/>
                </a:cubicBezTo>
                <a:cubicBezTo>
                  <a:pt x="3479808" y="1875044"/>
                  <a:pt x="3426017" y="1877998"/>
                  <a:pt x="3387664" y="1862579"/>
                </a:cubicBezTo>
                <a:cubicBezTo>
                  <a:pt x="3382649" y="1863935"/>
                  <a:pt x="3377277" y="1864791"/>
                  <a:pt x="3371681" y="1865293"/>
                </a:cubicBezTo>
                <a:lnTo>
                  <a:pt x="3355305" y="1865842"/>
                </a:lnTo>
                <a:lnTo>
                  <a:pt x="3353790" y="1865158"/>
                </a:lnTo>
                <a:cubicBezTo>
                  <a:pt x="3346144" y="1863282"/>
                  <a:pt x="3340687" y="1863057"/>
                  <a:pt x="3336210" y="1863564"/>
                </a:cubicBezTo>
                <a:lnTo>
                  <a:pt x="3331381" y="1864716"/>
                </a:lnTo>
                <a:lnTo>
                  <a:pt x="3319012" y="1864093"/>
                </a:lnTo>
                <a:lnTo>
                  <a:pt x="3293818" y="1864135"/>
                </a:lnTo>
                <a:lnTo>
                  <a:pt x="3289881" y="1862954"/>
                </a:lnTo>
                <a:lnTo>
                  <a:pt x="3253090" y="1861164"/>
                </a:lnTo>
                <a:cubicBezTo>
                  <a:pt x="3253042" y="1860968"/>
                  <a:pt x="3252996" y="1860771"/>
                  <a:pt x="3252949" y="1860574"/>
                </a:cubicBezTo>
                <a:cubicBezTo>
                  <a:pt x="3251799" y="1859213"/>
                  <a:pt x="3249368" y="1858131"/>
                  <a:pt x="3244187" y="1857604"/>
                </a:cubicBezTo>
                <a:cubicBezTo>
                  <a:pt x="3250860" y="1853873"/>
                  <a:pt x="3250577" y="1852999"/>
                  <a:pt x="3246570" y="1852946"/>
                </a:cubicBezTo>
                <a:lnTo>
                  <a:pt x="3237810" y="1853064"/>
                </a:lnTo>
                <a:lnTo>
                  <a:pt x="3230822" y="1855474"/>
                </a:lnTo>
                <a:cubicBezTo>
                  <a:pt x="3206812" y="1862286"/>
                  <a:pt x="3176733" y="1868865"/>
                  <a:pt x="3136549" y="1874037"/>
                </a:cubicBezTo>
                <a:cubicBezTo>
                  <a:pt x="3081163" y="1880168"/>
                  <a:pt x="2902557" y="1900580"/>
                  <a:pt x="2845754" y="1910932"/>
                </a:cubicBezTo>
                <a:cubicBezTo>
                  <a:pt x="2860822" y="1944376"/>
                  <a:pt x="2813389" y="1905358"/>
                  <a:pt x="2786878" y="1917162"/>
                </a:cubicBezTo>
                <a:cubicBezTo>
                  <a:pt x="2766803" y="1917398"/>
                  <a:pt x="2741628" y="1915886"/>
                  <a:pt x="2725298" y="1912340"/>
                </a:cubicBezTo>
                <a:cubicBezTo>
                  <a:pt x="2716680" y="1911427"/>
                  <a:pt x="2707572" y="1911972"/>
                  <a:pt x="2697754" y="1914863"/>
                </a:cubicBezTo>
                <a:cubicBezTo>
                  <a:pt x="2667185" y="1939014"/>
                  <a:pt x="2622149" y="1926211"/>
                  <a:pt x="2568063" y="1936283"/>
                </a:cubicBezTo>
                <a:cubicBezTo>
                  <a:pt x="2552625" y="1932001"/>
                  <a:pt x="2502682" y="1953378"/>
                  <a:pt x="2489784" y="1943720"/>
                </a:cubicBezTo>
                <a:cubicBezTo>
                  <a:pt x="2478524" y="1943155"/>
                  <a:pt x="2467418" y="1949411"/>
                  <a:pt x="2458978" y="1938095"/>
                </a:cubicBezTo>
                <a:cubicBezTo>
                  <a:pt x="2417552" y="1934639"/>
                  <a:pt x="2366376" y="1931293"/>
                  <a:pt x="2318712" y="1934474"/>
                </a:cubicBezTo>
                <a:cubicBezTo>
                  <a:pt x="2296029" y="1936526"/>
                  <a:pt x="2282069" y="1938434"/>
                  <a:pt x="2268709" y="1940521"/>
                </a:cubicBezTo>
                <a:lnTo>
                  <a:pt x="2264080" y="1941232"/>
                </a:lnTo>
                <a:lnTo>
                  <a:pt x="2254684" y="1943524"/>
                </a:lnTo>
                <a:lnTo>
                  <a:pt x="2252523" y="1943004"/>
                </a:lnTo>
                <a:lnTo>
                  <a:pt x="2173350" y="1929202"/>
                </a:lnTo>
                <a:lnTo>
                  <a:pt x="2155266" y="1920267"/>
                </a:lnTo>
                <a:lnTo>
                  <a:pt x="2091013" y="1914631"/>
                </a:lnTo>
                <a:cubicBezTo>
                  <a:pt x="2033357" y="1920614"/>
                  <a:pt x="2070513" y="1905065"/>
                  <a:pt x="2030712" y="1897690"/>
                </a:cubicBezTo>
                <a:cubicBezTo>
                  <a:pt x="1994539" y="1893055"/>
                  <a:pt x="1958569" y="1883188"/>
                  <a:pt x="1908838" y="1892222"/>
                </a:cubicBezTo>
                <a:cubicBezTo>
                  <a:pt x="1897236" y="1896147"/>
                  <a:pt x="1883338" y="1892415"/>
                  <a:pt x="1877796" y="1883887"/>
                </a:cubicBezTo>
                <a:cubicBezTo>
                  <a:pt x="1876842" y="1882419"/>
                  <a:pt x="1876177" y="1880863"/>
                  <a:pt x="1875824" y="1879265"/>
                </a:cubicBezTo>
                <a:cubicBezTo>
                  <a:pt x="1843474" y="1887199"/>
                  <a:pt x="1841511" y="1873818"/>
                  <a:pt x="1823048" y="1881064"/>
                </a:cubicBezTo>
                <a:cubicBezTo>
                  <a:pt x="1792640" y="1872164"/>
                  <a:pt x="1782358" y="1850450"/>
                  <a:pt x="1765736" y="1856578"/>
                </a:cubicBezTo>
                <a:cubicBezTo>
                  <a:pt x="1753024" y="1849107"/>
                  <a:pt x="1745932" y="1828316"/>
                  <a:pt x="1725669" y="1833744"/>
                </a:cubicBezTo>
                <a:cubicBezTo>
                  <a:pt x="1727428" y="1831405"/>
                  <a:pt x="1726953" y="1830157"/>
                  <a:pt x="1725216" y="1829447"/>
                </a:cubicBezTo>
                <a:lnTo>
                  <a:pt x="1721485" y="1828960"/>
                </a:lnTo>
                <a:lnTo>
                  <a:pt x="1717786" y="1832224"/>
                </a:lnTo>
                <a:cubicBezTo>
                  <a:pt x="1703445" y="1843277"/>
                  <a:pt x="1706547" y="1827935"/>
                  <a:pt x="1689907" y="1825425"/>
                </a:cubicBezTo>
                <a:cubicBezTo>
                  <a:pt x="1682338" y="1823445"/>
                  <a:pt x="1685181" y="1820226"/>
                  <a:pt x="1688093" y="1817391"/>
                </a:cubicBezTo>
                <a:lnTo>
                  <a:pt x="1496789" y="1805297"/>
                </a:lnTo>
                <a:cubicBezTo>
                  <a:pt x="1463551" y="1793913"/>
                  <a:pt x="1426345" y="1786892"/>
                  <a:pt x="1392839" y="1758649"/>
                </a:cubicBezTo>
                <a:cubicBezTo>
                  <a:pt x="1386461" y="1750573"/>
                  <a:pt x="1374031" y="1756918"/>
                  <a:pt x="1360872" y="1752441"/>
                </a:cubicBezTo>
                <a:cubicBezTo>
                  <a:pt x="1347711" y="1747963"/>
                  <a:pt x="1332751" y="1735898"/>
                  <a:pt x="1313885" y="1731785"/>
                </a:cubicBezTo>
                <a:cubicBezTo>
                  <a:pt x="1281989" y="1726305"/>
                  <a:pt x="1256405" y="1739744"/>
                  <a:pt x="1247665" y="1727765"/>
                </a:cubicBezTo>
                <a:cubicBezTo>
                  <a:pt x="1231363" y="1728538"/>
                  <a:pt x="1209120" y="1742556"/>
                  <a:pt x="1196850" y="1729622"/>
                </a:cubicBezTo>
                <a:cubicBezTo>
                  <a:pt x="1195195" y="1740224"/>
                  <a:pt x="1178147" y="1721561"/>
                  <a:pt x="1168728" y="1728550"/>
                </a:cubicBezTo>
                <a:cubicBezTo>
                  <a:pt x="1152073" y="1727193"/>
                  <a:pt x="1122804" y="1725926"/>
                  <a:pt x="1096918" y="1721485"/>
                </a:cubicBezTo>
                <a:lnTo>
                  <a:pt x="1094082" y="1720113"/>
                </a:lnTo>
                <a:lnTo>
                  <a:pt x="1040782" y="1721762"/>
                </a:lnTo>
                <a:cubicBezTo>
                  <a:pt x="987172" y="1722352"/>
                  <a:pt x="1023272" y="1708707"/>
                  <a:pt x="955980" y="1719289"/>
                </a:cubicBezTo>
                <a:cubicBezTo>
                  <a:pt x="948995" y="1714208"/>
                  <a:pt x="940521" y="1713816"/>
                  <a:pt x="926108" y="1715917"/>
                </a:cubicBezTo>
                <a:cubicBezTo>
                  <a:pt x="900077" y="1715834"/>
                  <a:pt x="902688" y="1703436"/>
                  <a:pt x="876049" y="1710422"/>
                </a:cubicBezTo>
                <a:cubicBezTo>
                  <a:pt x="881084" y="1703830"/>
                  <a:pt x="826830" y="1706893"/>
                  <a:pt x="839194" y="1700176"/>
                </a:cubicBezTo>
                <a:cubicBezTo>
                  <a:pt x="822548" y="1693764"/>
                  <a:pt x="813674" y="1703628"/>
                  <a:pt x="797112" y="1698014"/>
                </a:cubicBezTo>
                <a:cubicBezTo>
                  <a:pt x="778195" y="1696418"/>
                  <a:pt x="807647" y="1705364"/>
                  <a:pt x="786610" y="1705455"/>
                </a:cubicBezTo>
                <a:cubicBezTo>
                  <a:pt x="761170" y="1704357"/>
                  <a:pt x="760599" y="1716610"/>
                  <a:pt x="741833" y="1700566"/>
                </a:cubicBezTo>
                <a:lnTo>
                  <a:pt x="673985" y="1692278"/>
                </a:lnTo>
                <a:cubicBezTo>
                  <a:pt x="658515" y="1695829"/>
                  <a:pt x="646395" y="1693620"/>
                  <a:pt x="634665" y="1689550"/>
                </a:cubicBezTo>
                <a:cubicBezTo>
                  <a:pt x="599149" y="1689690"/>
                  <a:pt x="567176" y="1683160"/>
                  <a:pt x="527471" y="1679869"/>
                </a:cubicBezTo>
                <a:cubicBezTo>
                  <a:pt x="484099" y="1683240"/>
                  <a:pt x="462693" y="1671949"/>
                  <a:pt x="420260" y="1668475"/>
                </a:cubicBezTo>
                <a:cubicBezTo>
                  <a:pt x="377482" y="1677390"/>
                  <a:pt x="393500" y="1652730"/>
                  <a:pt x="357630" y="1652142"/>
                </a:cubicBezTo>
                <a:cubicBezTo>
                  <a:pt x="298692" y="1659518"/>
                  <a:pt x="359631" y="1643849"/>
                  <a:pt x="269407" y="1643812"/>
                </a:cubicBezTo>
                <a:cubicBezTo>
                  <a:pt x="264204" y="1645215"/>
                  <a:pt x="253436" y="1643159"/>
                  <a:pt x="254769" y="1641013"/>
                </a:cubicBezTo>
                <a:cubicBezTo>
                  <a:pt x="234996" y="1641090"/>
                  <a:pt x="179093" y="1626583"/>
                  <a:pt x="150763" y="1628143"/>
                </a:cubicBezTo>
                <a:cubicBezTo>
                  <a:pt x="96232" y="1619954"/>
                  <a:pt x="68845" y="1629422"/>
                  <a:pt x="29133" y="1626172"/>
                </a:cubicBezTo>
                <a:lnTo>
                  <a:pt x="0" y="16195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A3A3E3D-0574-85F9-9B1E-8C745BFE9C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567" y="494414"/>
            <a:ext cx="7900987" cy="817403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</a:pPr>
            <a:r>
              <a:rPr lang="en-US" sz="26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Copie</a:t>
            </a:r>
            <a:r>
              <a:rPr lang="en-US" sz="2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des transitions des </a:t>
            </a:r>
            <a:r>
              <a:rPr lang="en-US" sz="26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anciens</a:t>
            </a:r>
            <a:r>
              <a:rPr lang="en-US" sz="2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6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initiaux</a:t>
            </a:r>
            <a:r>
              <a:rPr lang="en-US" sz="2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sur le </a:t>
            </a:r>
            <a:r>
              <a:rPr lang="en-US" sz="26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nouvel</a:t>
            </a:r>
            <a:r>
              <a:rPr lang="en-US" sz="2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initial</a:t>
            </a:r>
          </a:p>
        </p:txBody>
      </p:sp>
      <p:pic>
        <p:nvPicPr>
          <p:cNvPr id="14" name="Espace réservé du contenu 13">
            <a:extLst>
              <a:ext uri="{FF2B5EF4-FFF2-40B4-BE49-F238E27FC236}">
                <a16:creationId xmlns:a16="http://schemas.microsoft.com/office/drawing/2014/main" id="{E0300E64-FA74-D917-0135-7A138CCA9D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08712" y="2183803"/>
            <a:ext cx="7376672" cy="4260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6195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6">
            <a:extLst>
              <a:ext uri="{FF2B5EF4-FFF2-40B4-BE49-F238E27FC236}">
                <a16:creationId xmlns:a16="http://schemas.microsoft.com/office/drawing/2014/main" id="{69D184B2-2226-4E31-BCCB-444330767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338899" y="918266"/>
            <a:ext cx="529596" cy="5863534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7">
            <a:extLst>
              <a:ext uri="{FF2B5EF4-FFF2-40B4-BE49-F238E27FC236}">
                <a16:creationId xmlns:a16="http://schemas.microsoft.com/office/drawing/2014/main" id="{1AC4D4E3-486A-464A-8EC8-D448810972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338409" y="643467"/>
            <a:ext cx="315230" cy="5668919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64DE13E-58EB-4475-B79C-0D4FC65123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78790" y="643467"/>
            <a:ext cx="8200127" cy="5391944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" name="Espace réservé du contenu 8">
            <a:extLst>
              <a:ext uri="{FF2B5EF4-FFF2-40B4-BE49-F238E27FC236}">
                <a16:creationId xmlns:a16="http://schemas.microsoft.com/office/drawing/2014/main" id="{0211F354-7C2E-64F8-5467-3DDA7A7180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0087" y="1747158"/>
            <a:ext cx="8049880" cy="3159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0789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0DCC097-1DB8-4B6D-85D0-6FBA0E1CA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0B58608-23C8-4441-994D-C6823EEE1D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2083506"/>
          </a:xfrm>
          <a:custGeom>
            <a:avLst/>
            <a:gdLst>
              <a:gd name="connsiteX0" fmla="*/ 0 w 12191999"/>
              <a:gd name="connsiteY0" fmla="*/ 0 h 2083506"/>
              <a:gd name="connsiteX1" fmla="*/ 9429748 w 12191999"/>
              <a:gd name="connsiteY1" fmla="*/ 0 h 2083506"/>
              <a:gd name="connsiteX2" fmla="*/ 9429748 w 12191999"/>
              <a:gd name="connsiteY2" fmla="*/ 1 h 2083506"/>
              <a:gd name="connsiteX3" fmla="*/ 12191999 w 12191999"/>
              <a:gd name="connsiteY3" fmla="*/ 1 h 2083506"/>
              <a:gd name="connsiteX4" fmla="*/ 12191999 w 12191999"/>
              <a:gd name="connsiteY4" fmla="*/ 1164372 h 2083506"/>
              <a:gd name="connsiteX5" fmla="*/ 12147852 w 12191999"/>
              <a:gd name="connsiteY5" fmla="*/ 1163783 h 2083506"/>
              <a:gd name="connsiteX6" fmla="*/ 11993604 w 12191999"/>
              <a:gd name="connsiteY6" fmla="*/ 1153496 h 2083506"/>
              <a:gd name="connsiteX7" fmla="*/ 11865319 w 12191999"/>
              <a:gd name="connsiteY7" fmla="*/ 1176624 h 2083506"/>
              <a:gd name="connsiteX8" fmla="*/ 11718353 w 12191999"/>
              <a:gd name="connsiteY8" fmla="*/ 1209136 h 2083506"/>
              <a:gd name="connsiteX9" fmla="*/ 11609067 w 12191999"/>
              <a:gd name="connsiteY9" fmla="*/ 1218512 h 2083506"/>
              <a:gd name="connsiteX10" fmla="*/ 11545958 w 12191999"/>
              <a:gd name="connsiteY10" fmla="*/ 1240430 h 2083506"/>
              <a:gd name="connsiteX11" fmla="*/ 11445770 w 12191999"/>
              <a:gd name="connsiteY11" fmla="*/ 1225780 h 2083506"/>
              <a:gd name="connsiteX12" fmla="*/ 11398842 w 12191999"/>
              <a:gd name="connsiteY12" fmla="*/ 1227250 h 2083506"/>
              <a:gd name="connsiteX13" fmla="*/ 11240093 w 12191999"/>
              <a:gd name="connsiteY13" fmla="*/ 1266797 h 2083506"/>
              <a:gd name="connsiteX14" fmla="*/ 11141364 w 12191999"/>
              <a:gd name="connsiteY14" fmla="*/ 1288059 h 2083506"/>
              <a:gd name="connsiteX15" fmla="*/ 11015396 w 12191999"/>
              <a:gd name="connsiteY15" fmla="*/ 1353104 h 2083506"/>
              <a:gd name="connsiteX16" fmla="*/ 10973905 w 12191999"/>
              <a:gd name="connsiteY16" fmla="*/ 1365109 h 2083506"/>
              <a:gd name="connsiteX17" fmla="*/ 10904858 w 12191999"/>
              <a:gd name="connsiteY17" fmla="*/ 1371966 h 2083506"/>
              <a:gd name="connsiteX18" fmla="*/ 10827883 w 12191999"/>
              <a:gd name="connsiteY18" fmla="*/ 1410270 h 2083506"/>
              <a:gd name="connsiteX19" fmla="*/ 10690996 w 12191999"/>
              <a:gd name="connsiteY19" fmla="*/ 1426394 h 2083506"/>
              <a:gd name="connsiteX20" fmla="*/ 10624461 w 12191999"/>
              <a:gd name="connsiteY20" fmla="*/ 1444283 h 2083506"/>
              <a:gd name="connsiteX21" fmla="*/ 10517208 w 12191999"/>
              <a:gd name="connsiteY21" fmla="*/ 1478947 h 2083506"/>
              <a:gd name="connsiteX22" fmla="*/ 10497937 w 12191999"/>
              <a:gd name="connsiteY22" fmla="*/ 1469831 h 2083506"/>
              <a:gd name="connsiteX23" fmla="*/ 10471201 w 12191999"/>
              <a:gd name="connsiteY23" fmla="*/ 1486037 h 2083506"/>
              <a:gd name="connsiteX24" fmla="*/ 10448263 w 12191999"/>
              <a:gd name="connsiteY24" fmla="*/ 1478223 h 2083506"/>
              <a:gd name="connsiteX25" fmla="*/ 10388089 w 12191999"/>
              <a:gd name="connsiteY25" fmla="*/ 1507175 h 2083506"/>
              <a:gd name="connsiteX26" fmla="*/ 10333720 w 12191999"/>
              <a:gd name="connsiteY26" fmla="*/ 1515848 h 2083506"/>
              <a:gd name="connsiteX27" fmla="*/ 10104338 w 12191999"/>
              <a:gd name="connsiteY27" fmla="*/ 1569424 h 2083506"/>
              <a:gd name="connsiteX28" fmla="*/ 9910445 w 12191999"/>
              <a:gd name="connsiteY28" fmla="*/ 1632275 h 2083506"/>
              <a:gd name="connsiteX29" fmla="*/ 9770872 w 12191999"/>
              <a:gd name="connsiteY29" fmla="*/ 1688088 h 2083506"/>
              <a:gd name="connsiteX30" fmla="*/ 9733849 w 12191999"/>
              <a:gd name="connsiteY30" fmla="*/ 1700034 h 2083506"/>
              <a:gd name="connsiteX31" fmla="*/ 9703714 w 12191999"/>
              <a:gd name="connsiteY31" fmla="*/ 1730093 h 2083506"/>
              <a:gd name="connsiteX32" fmla="*/ 9698351 w 12191999"/>
              <a:gd name="connsiteY32" fmla="*/ 1730377 h 2083506"/>
              <a:gd name="connsiteX33" fmla="*/ 9632895 w 12191999"/>
              <a:gd name="connsiteY33" fmla="*/ 1736363 h 2083506"/>
              <a:gd name="connsiteX34" fmla="*/ 9569107 w 12191999"/>
              <a:gd name="connsiteY34" fmla="*/ 1741010 h 2083506"/>
              <a:gd name="connsiteX35" fmla="*/ 9536451 w 12191999"/>
              <a:gd name="connsiteY35" fmla="*/ 1755120 h 2083506"/>
              <a:gd name="connsiteX36" fmla="*/ 9529385 w 12191999"/>
              <a:gd name="connsiteY36" fmla="*/ 1757515 h 2083506"/>
              <a:gd name="connsiteX37" fmla="*/ 9498527 w 12191999"/>
              <a:gd name="connsiteY37" fmla="*/ 1753117 h 2083506"/>
              <a:gd name="connsiteX38" fmla="*/ 9436642 w 12191999"/>
              <a:gd name="connsiteY38" fmla="*/ 1755478 h 2083506"/>
              <a:gd name="connsiteX39" fmla="*/ 9429748 w 12191999"/>
              <a:gd name="connsiteY39" fmla="*/ 1756317 h 2083506"/>
              <a:gd name="connsiteX40" fmla="*/ 9429748 w 12191999"/>
              <a:gd name="connsiteY40" fmla="*/ 1768745 h 2083506"/>
              <a:gd name="connsiteX41" fmla="*/ 9425802 w 12191999"/>
              <a:gd name="connsiteY41" fmla="*/ 1769273 h 2083506"/>
              <a:gd name="connsiteX42" fmla="*/ 9349763 w 12191999"/>
              <a:gd name="connsiteY42" fmla="*/ 1776107 h 2083506"/>
              <a:gd name="connsiteX43" fmla="*/ 9256503 w 12191999"/>
              <a:gd name="connsiteY43" fmla="*/ 1800699 h 2083506"/>
              <a:gd name="connsiteX44" fmla="*/ 9222873 w 12191999"/>
              <a:gd name="connsiteY44" fmla="*/ 1803003 h 2083506"/>
              <a:gd name="connsiteX45" fmla="*/ 9224095 w 12191999"/>
              <a:gd name="connsiteY45" fmla="*/ 1807355 h 2083506"/>
              <a:gd name="connsiteX46" fmla="*/ 9211603 w 12191999"/>
              <a:gd name="connsiteY46" fmla="*/ 1807675 h 2083506"/>
              <a:gd name="connsiteX47" fmla="*/ 9183719 w 12191999"/>
              <a:gd name="connsiteY47" fmla="*/ 1807781 h 2083506"/>
              <a:gd name="connsiteX48" fmla="*/ 9100221 w 12191999"/>
              <a:gd name="connsiteY48" fmla="*/ 1808989 h 2083506"/>
              <a:gd name="connsiteX49" fmla="*/ 9077439 w 12191999"/>
              <a:gd name="connsiteY49" fmla="*/ 1817333 h 2083506"/>
              <a:gd name="connsiteX50" fmla="*/ 9055889 w 12191999"/>
              <a:gd name="connsiteY50" fmla="*/ 1817464 h 2083506"/>
              <a:gd name="connsiteX51" fmla="*/ 8930912 w 12191999"/>
              <a:gd name="connsiteY51" fmla="*/ 1828648 h 2083506"/>
              <a:gd name="connsiteX52" fmla="*/ 8913729 w 12191999"/>
              <a:gd name="connsiteY52" fmla="*/ 1829483 h 2083506"/>
              <a:gd name="connsiteX53" fmla="*/ 8904423 w 12191999"/>
              <a:gd name="connsiteY53" fmla="*/ 1833234 h 2083506"/>
              <a:gd name="connsiteX54" fmla="*/ 8871099 w 12191999"/>
              <a:gd name="connsiteY54" fmla="*/ 1833979 h 2083506"/>
              <a:gd name="connsiteX55" fmla="*/ 8869557 w 12191999"/>
              <a:gd name="connsiteY55" fmla="*/ 1836113 h 2083506"/>
              <a:gd name="connsiteX56" fmla="*/ 8760021 w 12191999"/>
              <a:gd name="connsiteY56" fmla="*/ 1854442 h 2083506"/>
              <a:gd name="connsiteX57" fmla="*/ 8741254 w 12191999"/>
              <a:gd name="connsiteY57" fmla="*/ 1857469 h 2083506"/>
              <a:gd name="connsiteX58" fmla="*/ 8725039 w 12191999"/>
              <a:gd name="connsiteY58" fmla="*/ 1856552 h 2083506"/>
              <a:gd name="connsiteX59" fmla="*/ 8635265 w 12191999"/>
              <a:gd name="connsiteY59" fmla="*/ 1859168 h 2083506"/>
              <a:gd name="connsiteX60" fmla="*/ 8613911 w 12191999"/>
              <a:gd name="connsiteY60" fmla="*/ 1857561 h 2083506"/>
              <a:gd name="connsiteX61" fmla="*/ 8604931 w 12191999"/>
              <a:gd name="connsiteY61" fmla="*/ 1854170 h 2083506"/>
              <a:gd name="connsiteX62" fmla="*/ 8570171 w 12191999"/>
              <a:gd name="connsiteY62" fmla="*/ 1860579 h 2083506"/>
              <a:gd name="connsiteX63" fmla="*/ 8516537 w 12191999"/>
              <a:gd name="connsiteY63" fmla="*/ 1864971 h 2083506"/>
              <a:gd name="connsiteX64" fmla="*/ 8491046 w 12191999"/>
              <a:gd name="connsiteY64" fmla="*/ 1868141 h 2083506"/>
              <a:gd name="connsiteX65" fmla="*/ 8470478 w 12191999"/>
              <a:gd name="connsiteY65" fmla="*/ 1866216 h 2083506"/>
              <a:gd name="connsiteX66" fmla="*/ 8353433 w 12191999"/>
              <a:gd name="connsiteY66" fmla="*/ 1865729 h 2083506"/>
              <a:gd name="connsiteX67" fmla="*/ 8347675 w 12191999"/>
              <a:gd name="connsiteY67" fmla="*/ 1865075 h 2083506"/>
              <a:gd name="connsiteX68" fmla="*/ 8343939 w 12191999"/>
              <a:gd name="connsiteY68" fmla="*/ 1865677 h 2083506"/>
              <a:gd name="connsiteX69" fmla="*/ 8221566 w 12191999"/>
              <a:gd name="connsiteY69" fmla="*/ 1881148 h 2083506"/>
              <a:gd name="connsiteX70" fmla="*/ 8066095 w 12191999"/>
              <a:gd name="connsiteY70" fmla="*/ 1919902 h 2083506"/>
              <a:gd name="connsiteX71" fmla="*/ 8044849 w 12191999"/>
              <a:gd name="connsiteY71" fmla="*/ 1916308 h 2083506"/>
              <a:gd name="connsiteX72" fmla="*/ 8041142 w 12191999"/>
              <a:gd name="connsiteY72" fmla="*/ 1915506 h 2083506"/>
              <a:gd name="connsiteX73" fmla="*/ 8022159 w 12191999"/>
              <a:gd name="connsiteY73" fmla="*/ 1911521 h 2083506"/>
              <a:gd name="connsiteX74" fmla="*/ 7944932 w 12191999"/>
              <a:gd name="connsiteY74" fmla="*/ 1917265 h 2083506"/>
              <a:gd name="connsiteX75" fmla="*/ 7879011 w 12191999"/>
              <a:gd name="connsiteY75" fmla="*/ 1928570 h 2083506"/>
              <a:gd name="connsiteX76" fmla="*/ 7865529 w 12191999"/>
              <a:gd name="connsiteY76" fmla="*/ 1934399 h 2083506"/>
              <a:gd name="connsiteX77" fmla="*/ 7774801 w 12191999"/>
              <a:gd name="connsiteY77" fmla="*/ 1947969 h 2083506"/>
              <a:gd name="connsiteX78" fmla="*/ 7748398 w 12191999"/>
              <a:gd name="connsiteY78" fmla="*/ 1955982 h 2083506"/>
              <a:gd name="connsiteX79" fmla="*/ 7740684 w 12191999"/>
              <a:gd name="connsiteY79" fmla="*/ 1955717 h 2083506"/>
              <a:gd name="connsiteX80" fmla="*/ 7712976 w 12191999"/>
              <a:gd name="connsiteY80" fmla="*/ 1960442 h 2083506"/>
              <a:gd name="connsiteX81" fmla="*/ 7699956 w 12191999"/>
              <a:gd name="connsiteY81" fmla="*/ 1966104 h 2083506"/>
              <a:gd name="connsiteX82" fmla="*/ 7684158 w 12191999"/>
              <a:gd name="connsiteY82" fmla="*/ 1962927 h 2083506"/>
              <a:gd name="connsiteX83" fmla="*/ 7643109 w 12191999"/>
              <a:gd name="connsiteY83" fmla="*/ 1964400 h 2083506"/>
              <a:gd name="connsiteX84" fmla="*/ 7630180 w 12191999"/>
              <a:gd name="connsiteY84" fmla="*/ 1970266 h 2083506"/>
              <a:gd name="connsiteX85" fmla="*/ 7609131 w 12191999"/>
              <a:gd name="connsiteY85" fmla="*/ 1971774 h 2083506"/>
              <a:gd name="connsiteX86" fmla="*/ 7555555 w 12191999"/>
              <a:gd name="connsiteY86" fmla="*/ 1969491 h 2083506"/>
              <a:gd name="connsiteX87" fmla="*/ 7520919 w 12191999"/>
              <a:gd name="connsiteY87" fmla="*/ 1970177 h 2083506"/>
              <a:gd name="connsiteX88" fmla="*/ 7456258 w 12191999"/>
              <a:gd name="connsiteY88" fmla="*/ 1960468 h 2083506"/>
              <a:gd name="connsiteX89" fmla="*/ 7393047 w 12191999"/>
              <a:gd name="connsiteY89" fmla="*/ 1952408 h 2083506"/>
              <a:gd name="connsiteX90" fmla="*/ 7199912 w 12191999"/>
              <a:gd name="connsiteY90" fmla="*/ 1959913 h 2083506"/>
              <a:gd name="connsiteX91" fmla="*/ 7146774 w 12191999"/>
              <a:gd name="connsiteY91" fmla="*/ 1956641 h 2083506"/>
              <a:gd name="connsiteX92" fmla="*/ 7122244 w 12191999"/>
              <a:gd name="connsiteY92" fmla="*/ 1953891 h 2083506"/>
              <a:gd name="connsiteX93" fmla="*/ 7032241 w 12191999"/>
              <a:gd name="connsiteY93" fmla="*/ 1962723 h 2083506"/>
              <a:gd name="connsiteX94" fmla="*/ 6941492 w 12191999"/>
              <a:gd name="connsiteY94" fmla="*/ 1976868 h 2083506"/>
              <a:gd name="connsiteX95" fmla="*/ 6906514 w 12191999"/>
              <a:gd name="connsiteY95" fmla="*/ 1968589 h 2083506"/>
              <a:gd name="connsiteX96" fmla="*/ 6826395 w 12191999"/>
              <a:gd name="connsiteY96" fmla="*/ 1974141 h 2083506"/>
              <a:gd name="connsiteX97" fmla="*/ 6716431 w 12191999"/>
              <a:gd name="connsiteY97" fmla="*/ 2004297 h 2083506"/>
              <a:gd name="connsiteX98" fmla="*/ 6569607 w 12191999"/>
              <a:gd name="connsiteY98" fmla="*/ 2015496 h 2083506"/>
              <a:gd name="connsiteX99" fmla="*/ 6561430 w 12191999"/>
              <a:gd name="connsiteY99" fmla="*/ 2020996 h 2083506"/>
              <a:gd name="connsiteX100" fmla="*/ 6549371 w 12191999"/>
              <a:gd name="connsiteY100" fmla="*/ 2024747 h 2083506"/>
              <a:gd name="connsiteX101" fmla="*/ 6547040 w 12191999"/>
              <a:gd name="connsiteY101" fmla="*/ 2024474 h 2083506"/>
              <a:gd name="connsiteX102" fmla="*/ 6530482 w 12191999"/>
              <a:gd name="connsiteY102" fmla="*/ 2026659 h 2083506"/>
              <a:gd name="connsiteX103" fmla="*/ 6528565 w 12191999"/>
              <a:gd name="connsiteY103" fmla="*/ 2028600 h 2083506"/>
              <a:gd name="connsiteX104" fmla="*/ 6517741 w 12191999"/>
              <a:gd name="connsiteY104" fmla="*/ 2030558 h 2083506"/>
              <a:gd name="connsiteX105" fmla="*/ 6497855 w 12191999"/>
              <a:gd name="connsiteY105" fmla="*/ 2035650 h 2083506"/>
              <a:gd name="connsiteX106" fmla="*/ 6492785 w 12191999"/>
              <a:gd name="connsiteY106" fmla="*/ 2035444 h 2083506"/>
              <a:gd name="connsiteX107" fmla="*/ 6460692 w 12191999"/>
              <a:gd name="connsiteY107" fmla="*/ 2041321 h 2083506"/>
              <a:gd name="connsiteX108" fmla="*/ 6459609 w 12191999"/>
              <a:gd name="connsiteY108" fmla="*/ 2040851 h 2083506"/>
              <a:gd name="connsiteX109" fmla="*/ 6447765 w 12191999"/>
              <a:gd name="connsiteY109" fmla="*/ 2040102 h 2083506"/>
              <a:gd name="connsiteX110" fmla="*/ 6426590 w 12191999"/>
              <a:gd name="connsiteY110" fmla="*/ 2039928 h 2083506"/>
              <a:gd name="connsiteX111" fmla="*/ 6401693 w 12191999"/>
              <a:gd name="connsiteY111" fmla="*/ 2033537 h 2083506"/>
              <a:gd name="connsiteX112" fmla="*/ 6387141 w 12191999"/>
              <a:gd name="connsiteY112" fmla="*/ 2033161 h 2083506"/>
              <a:gd name="connsiteX113" fmla="*/ 6357846 w 12191999"/>
              <a:gd name="connsiteY113" fmla="*/ 2036782 h 2083506"/>
              <a:gd name="connsiteX114" fmla="*/ 6342914 w 12191999"/>
              <a:gd name="connsiteY114" fmla="*/ 2037585 h 2083506"/>
              <a:gd name="connsiteX115" fmla="*/ 6336300 w 12191999"/>
              <a:gd name="connsiteY115" fmla="*/ 2038781 h 2083506"/>
              <a:gd name="connsiteX116" fmla="*/ 6317178 w 12191999"/>
              <a:gd name="connsiteY116" fmla="*/ 2038968 h 2083506"/>
              <a:gd name="connsiteX117" fmla="*/ 6161427 w 12191999"/>
              <a:gd name="connsiteY117" fmla="*/ 2047338 h 2083506"/>
              <a:gd name="connsiteX118" fmla="*/ 6097339 w 12191999"/>
              <a:gd name="connsiteY118" fmla="*/ 2082438 h 2083506"/>
              <a:gd name="connsiteX119" fmla="*/ 6079059 w 12191999"/>
              <a:gd name="connsiteY119" fmla="*/ 2081299 h 2083506"/>
              <a:gd name="connsiteX120" fmla="*/ 5998439 w 12191999"/>
              <a:gd name="connsiteY120" fmla="*/ 2070958 h 2083506"/>
              <a:gd name="connsiteX121" fmla="*/ 5904290 w 12191999"/>
              <a:gd name="connsiteY121" fmla="*/ 2070255 h 2083506"/>
              <a:gd name="connsiteX122" fmla="*/ 5814867 w 12191999"/>
              <a:gd name="connsiteY122" fmla="*/ 2079032 h 2083506"/>
              <a:gd name="connsiteX123" fmla="*/ 5725743 w 12191999"/>
              <a:gd name="connsiteY123" fmla="*/ 2070558 h 2083506"/>
              <a:gd name="connsiteX124" fmla="*/ 5650546 w 12191999"/>
              <a:gd name="connsiteY124" fmla="*/ 2052412 h 2083506"/>
              <a:gd name="connsiteX125" fmla="*/ 5581284 w 12191999"/>
              <a:gd name="connsiteY125" fmla="*/ 2023175 h 2083506"/>
              <a:gd name="connsiteX126" fmla="*/ 5572593 w 12191999"/>
              <a:gd name="connsiteY126" fmla="*/ 2018391 h 2083506"/>
              <a:gd name="connsiteX127" fmla="*/ 5548580 w 12191999"/>
              <a:gd name="connsiteY127" fmla="*/ 2016951 h 2083506"/>
              <a:gd name="connsiteX128" fmla="*/ 5471173 w 12191999"/>
              <a:gd name="connsiteY128" fmla="*/ 2018786 h 2083506"/>
              <a:gd name="connsiteX129" fmla="*/ 5340320 w 12191999"/>
              <a:gd name="connsiteY129" fmla="*/ 2037611 h 2083506"/>
              <a:gd name="connsiteX130" fmla="*/ 5254376 w 12191999"/>
              <a:gd name="connsiteY130" fmla="*/ 2042928 h 2083506"/>
              <a:gd name="connsiteX131" fmla="*/ 5258035 w 12191999"/>
              <a:gd name="connsiteY131" fmla="*/ 2035649 h 2083506"/>
              <a:gd name="connsiteX132" fmla="*/ 5230622 w 12191999"/>
              <a:gd name="connsiteY132" fmla="*/ 2024576 h 2083506"/>
              <a:gd name="connsiteX133" fmla="*/ 5026203 w 12191999"/>
              <a:gd name="connsiteY133" fmla="*/ 2030162 h 2083506"/>
              <a:gd name="connsiteX134" fmla="*/ 4973988 w 12191999"/>
              <a:gd name="connsiteY134" fmla="*/ 2026668 h 2083506"/>
              <a:gd name="connsiteX135" fmla="*/ 4928030 w 12191999"/>
              <a:gd name="connsiteY135" fmla="*/ 2033642 h 2083506"/>
              <a:gd name="connsiteX136" fmla="*/ 4908970 w 12191999"/>
              <a:gd name="connsiteY136" fmla="*/ 2030033 h 2083506"/>
              <a:gd name="connsiteX137" fmla="*/ 4905679 w 12191999"/>
              <a:gd name="connsiteY137" fmla="*/ 2029300 h 2083506"/>
              <a:gd name="connsiteX138" fmla="*/ 4892525 w 12191999"/>
              <a:gd name="connsiteY138" fmla="*/ 2028768 h 2083506"/>
              <a:gd name="connsiteX139" fmla="*/ 4888818 w 12191999"/>
              <a:gd name="connsiteY139" fmla="*/ 2025619 h 2083506"/>
              <a:gd name="connsiteX140" fmla="*/ 4869018 w 12191999"/>
              <a:gd name="connsiteY140" fmla="*/ 2022668 h 2083506"/>
              <a:gd name="connsiteX141" fmla="*/ 4844804 w 12191999"/>
              <a:gd name="connsiteY141" fmla="*/ 2022527 h 2083506"/>
              <a:gd name="connsiteX142" fmla="*/ 4758778 w 12191999"/>
              <a:gd name="connsiteY142" fmla="*/ 2021694 h 2083506"/>
              <a:gd name="connsiteX143" fmla="*/ 4744748 w 12191999"/>
              <a:gd name="connsiteY143" fmla="*/ 2023396 h 2083506"/>
              <a:gd name="connsiteX144" fmla="*/ 4698956 w 12191999"/>
              <a:gd name="connsiteY144" fmla="*/ 2020558 h 2083506"/>
              <a:gd name="connsiteX145" fmla="*/ 4658147 w 12191999"/>
              <a:gd name="connsiteY145" fmla="*/ 2019920 h 2083506"/>
              <a:gd name="connsiteX146" fmla="*/ 4631706 w 12191999"/>
              <a:gd name="connsiteY146" fmla="*/ 2021274 h 2083506"/>
              <a:gd name="connsiteX147" fmla="*/ 4624776 w 12191999"/>
              <a:gd name="connsiteY147" fmla="*/ 2020152 h 2083506"/>
              <a:gd name="connsiteX148" fmla="*/ 4598150 w 12191999"/>
              <a:gd name="connsiteY148" fmla="*/ 2019429 h 2083506"/>
              <a:gd name="connsiteX149" fmla="*/ 4584588 w 12191999"/>
              <a:gd name="connsiteY149" fmla="*/ 2021092 h 2083506"/>
              <a:gd name="connsiteX150" fmla="*/ 4571203 w 12191999"/>
              <a:gd name="connsiteY150" fmla="*/ 2017263 h 2083506"/>
              <a:gd name="connsiteX151" fmla="*/ 4567930 w 12191999"/>
              <a:gd name="connsiteY151" fmla="*/ 2014458 h 2083506"/>
              <a:gd name="connsiteX152" fmla="*/ 4548984 w 12191999"/>
              <a:gd name="connsiteY152" fmla="*/ 2015717 h 2083506"/>
              <a:gd name="connsiteX153" fmla="*/ 4533451 w 12191999"/>
              <a:gd name="connsiteY153" fmla="*/ 2012976 h 2083506"/>
              <a:gd name="connsiteX154" fmla="*/ 4519910 w 12191999"/>
              <a:gd name="connsiteY154" fmla="*/ 2014768 h 2083506"/>
              <a:gd name="connsiteX155" fmla="*/ 4514290 w 12191999"/>
              <a:gd name="connsiteY155" fmla="*/ 2014364 h 2083506"/>
              <a:gd name="connsiteX156" fmla="*/ 4500320 w 12191999"/>
              <a:gd name="connsiteY156" fmla="*/ 2013007 h 2083506"/>
              <a:gd name="connsiteX157" fmla="*/ 4476219 w 12191999"/>
              <a:gd name="connsiteY157" fmla="*/ 2009993 h 2083506"/>
              <a:gd name="connsiteX158" fmla="*/ 4468701 w 12191999"/>
              <a:gd name="connsiteY158" fmla="*/ 2009574 h 2083506"/>
              <a:gd name="connsiteX159" fmla="*/ 4452333 w 12191999"/>
              <a:gd name="connsiteY159" fmla="*/ 2004964 h 2083506"/>
              <a:gd name="connsiteX160" fmla="*/ 4420644 w 12191999"/>
              <a:gd name="connsiteY160" fmla="*/ 2001021 h 2083506"/>
              <a:gd name="connsiteX161" fmla="*/ 4364856 w 12191999"/>
              <a:gd name="connsiteY161" fmla="*/ 1987267 h 2083506"/>
              <a:gd name="connsiteX162" fmla="*/ 4332062 w 12191999"/>
              <a:gd name="connsiteY162" fmla="*/ 1980703 h 2083506"/>
              <a:gd name="connsiteX163" fmla="*/ 4309876 w 12191999"/>
              <a:gd name="connsiteY163" fmla="*/ 1974653 h 2083506"/>
              <a:gd name="connsiteX164" fmla="*/ 4244391 w 12191999"/>
              <a:gd name="connsiteY164" fmla="*/ 1966109 h 2083506"/>
              <a:gd name="connsiteX165" fmla="*/ 4132071 w 12191999"/>
              <a:gd name="connsiteY165" fmla="*/ 1954813 h 2083506"/>
              <a:gd name="connsiteX166" fmla="*/ 4109069 w 12191999"/>
              <a:gd name="connsiteY166" fmla="*/ 1951778 h 2083506"/>
              <a:gd name="connsiteX167" fmla="*/ 4092908 w 12191999"/>
              <a:gd name="connsiteY167" fmla="*/ 1946662 h 2083506"/>
              <a:gd name="connsiteX168" fmla="*/ 4092306 w 12191999"/>
              <a:gd name="connsiteY168" fmla="*/ 1943291 h 2083506"/>
              <a:gd name="connsiteX169" fmla="*/ 4080234 w 12191999"/>
              <a:gd name="connsiteY169" fmla="*/ 1941219 h 2083506"/>
              <a:gd name="connsiteX170" fmla="*/ 4077778 w 12191999"/>
              <a:gd name="connsiteY170" fmla="*/ 1940145 h 2083506"/>
              <a:gd name="connsiteX171" fmla="*/ 4062936 w 12191999"/>
              <a:gd name="connsiteY171" fmla="*/ 1934506 h 2083506"/>
              <a:gd name="connsiteX172" fmla="*/ 4012506 w 12191999"/>
              <a:gd name="connsiteY172" fmla="*/ 1935475 h 2083506"/>
              <a:gd name="connsiteX173" fmla="*/ 3965880 w 12191999"/>
              <a:gd name="connsiteY173" fmla="*/ 1925968 h 2083506"/>
              <a:gd name="connsiteX174" fmla="*/ 3765338 w 12191999"/>
              <a:gd name="connsiteY174" fmla="*/ 1906649 h 2083506"/>
              <a:gd name="connsiteX175" fmla="*/ 3749493 w 12191999"/>
              <a:gd name="connsiteY175" fmla="*/ 1893071 h 2083506"/>
              <a:gd name="connsiteX176" fmla="*/ 3672704 w 12191999"/>
              <a:gd name="connsiteY176" fmla="*/ 1881383 h 2083506"/>
              <a:gd name="connsiteX177" fmla="*/ 3530082 w 12191999"/>
              <a:gd name="connsiteY177" fmla="*/ 1883187 h 2083506"/>
              <a:gd name="connsiteX178" fmla="*/ 3387664 w 12191999"/>
              <a:gd name="connsiteY178" fmla="*/ 1862579 h 2083506"/>
              <a:gd name="connsiteX179" fmla="*/ 3371681 w 12191999"/>
              <a:gd name="connsiteY179" fmla="*/ 1865293 h 2083506"/>
              <a:gd name="connsiteX180" fmla="*/ 3355305 w 12191999"/>
              <a:gd name="connsiteY180" fmla="*/ 1865842 h 2083506"/>
              <a:gd name="connsiteX181" fmla="*/ 3353790 w 12191999"/>
              <a:gd name="connsiteY181" fmla="*/ 1865158 h 2083506"/>
              <a:gd name="connsiteX182" fmla="*/ 3336210 w 12191999"/>
              <a:gd name="connsiteY182" fmla="*/ 1863564 h 2083506"/>
              <a:gd name="connsiteX183" fmla="*/ 3331381 w 12191999"/>
              <a:gd name="connsiteY183" fmla="*/ 1864716 h 2083506"/>
              <a:gd name="connsiteX184" fmla="*/ 3319012 w 12191999"/>
              <a:gd name="connsiteY184" fmla="*/ 1864093 h 2083506"/>
              <a:gd name="connsiteX185" fmla="*/ 3293818 w 12191999"/>
              <a:gd name="connsiteY185" fmla="*/ 1864135 h 2083506"/>
              <a:gd name="connsiteX186" fmla="*/ 3289881 w 12191999"/>
              <a:gd name="connsiteY186" fmla="*/ 1862954 h 2083506"/>
              <a:gd name="connsiteX187" fmla="*/ 3253090 w 12191999"/>
              <a:gd name="connsiteY187" fmla="*/ 1861164 h 2083506"/>
              <a:gd name="connsiteX188" fmla="*/ 3252949 w 12191999"/>
              <a:gd name="connsiteY188" fmla="*/ 1860574 h 2083506"/>
              <a:gd name="connsiteX189" fmla="*/ 3244187 w 12191999"/>
              <a:gd name="connsiteY189" fmla="*/ 1857604 h 2083506"/>
              <a:gd name="connsiteX190" fmla="*/ 3246570 w 12191999"/>
              <a:gd name="connsiteY190" fmla="*/ 1852946 h 2083506"/>
              <a:gd name="connsiteX191" fmla="*/ 3237810 w 12191999"/>
              <a:gd name="connsiteY191" fmla="*/ 1853064 h 2083506"/>
              <a:gd name="connsiteX192" fmla="*/ 3230822 w 12191999"/>
              <a:gd name="connsiteY192" fmla="*/ 1855474 h 2083506"/>
              <a:gd name="connsiteX193" fmla="*/ 3136549 w 12191999"/>
              <a:gd name="connsiteY193" fmla="*/ 1874037 h 2083506"/>
              <a:gd name="connsiteX194" fmla="*/ 2845754 w 12191999"/>
              <a:gd name="connsiteY194" fmla="*/ 1910932 h 2083506"/>
              <a:gd name="connsiteX195" fmla="*/ 2786878 w 12191999"/>
              <a:gd name="connsiteY195" fmla="*/ 1917162 h 2083506"/>
              <a:gd name="connsiteX196" fmla="*/ 2725298 w 12191999"/>
              <a:gd name="connsiteY196" fmla="*/ 1912340 h 2083506"/>
              <a:gd name="connsiteX197" fmla="*/ 2697754 w 12191999"/>
              <a:gd name="connsiteY197" fmla="*/ 1914863 h 2083506"/>
              <a:gd name="connsiteX198" fmla="*/ 2568063 w 12191999"/>
              <a:gd name="connsiteY198" fmla="*/ 1936283 h 2083506"/>
              <a:gd name="connsiteX199" fmla="*/ 2489784 w 12191999"/>
              <a:gd name="connsiteY199" fmla="*/ 1943720 h 2083506"/>
              <a:gd name="connsiteX200" fmla="*/ 2458978 w 12191999"/>
              <a:gd name="connsiteY200" fmla="*/ 1938095 h 2083506"/>
              <a:gd name="connsiteX201" fmla="*/ 2318712 w 12191999"/>
              <a:gd name="connsiteY201" fmla="*/ 1934474 h 2083506"/>
              <a:gd name="connsiteX202" fmla="*/ 2268709 w 12191999"/>
              <a:gd name="connsiteY202" fmla="*/ 1940521 h 2083506"/>
              <a:gd name="connsiteX203" fmla="*/ 2264080 w 12191999"/>
              <a:gd name="connsiteY203" fmla="*/ 1941232 h 2083506"/>
              <a:gd name="connsiteX204" fmla="*/ 2254684 w 12191999"/>
              <a:gd name="connsiteY204" fmla="*/ 1943524 h 2083506"/>
              <a:gd name="connsiteX205" fmla="*/ 2252523 w 12191999"/>
              <a:gd name="connsiteY205" fmla="*/ 1943004 h 2083506"/>
              <a:gd name="connsiteX206" fmla="*/ 2173350 w 12191999"/>
              <a:gd name="connsiteY206" fmla="*/ 1929202 h 2083506"/>
              <a:gd name="connsiteX207" fmla="*/ 2155266 w 12191999"/>
              <a:gd name="connsiteY207" fmla="*/ 1920267 h 2083506"/>
              <a:gd name="connsiteX208" fmla="*/ 2091013 w 12191999"/>
              <a:gd name="connsiteY208" fmla="*/ 1914631 h 2083506"/>
              <a:gd name="connsiteX209" fmla="*/ 2030712 w 12191999"/>
              <a:gd name="connsiteY209" fmla="*/ 1897690 h 2083506"/>
              <a:gd name="connsiteX210" fmla="*/ 1908838 w 12191999"/>
              <a:gd name="connsiteY210" fmla="*/ 1892222 h 2083506"/>
              <a:gd name="connsiteX211" fmla="*/ 1877796 w 12191999"/>
              <a:gd name="connsiteY211" fmla="*/ 1883887 h 2083506"/>
              <a:gd name="connsiteX212" fmla="*/ 1875824 w 12191999"/>
              <a:gd name="connsiteY212" fmla="*/ 1879265 h 2083506"/>
              <a:gd name="connsiteX213" fmla="*/ 1823048 w 12191999"/>
              <a:gd name="connsiteY213" fmla="*/ 1881064 h 2083506"/>
              <a:gd name="connsiteX214" fmla="*/ 1765736 w 12191999"/>
              <a:gd name="connsiteY214" fmla="*/ 1856578 h 2083506"/>
              <a:gd name="connsiteX215" fmla="*/ 1725669 w 12191999"/>
              <a:gd name="connsiteY215" fmla="*/ 1833744 h 2083506"/>
              <a:gd name="connsiteX216" fmla="*/ 1725216 w 12191999"/>
              <a:gd name="connsiteY216" fmla="*/ 1829447 h 2083506"/>
              <a:gd name="connsiteX217" fmla="*/ 1721485 w 12191999"/>
              <a:gd name="connsiteY217" fmla="*/ 1828960 h 2083506"/>
              <a:gd name="connsiteX218" fmla="*/ 1717786 w 12191999"/>
              <a:gd name="connsiteY218" fmla="*/ 1832224 h 2083506"/>
              <a:gd name="connsiteX219" fmla="*/ 1689907 w 12191999"/>
              <a:gd name="connsiteY219" fmla="*/ 1825425 h 2083506"/>
              <a:gd name="connsiteX220" fmla="*/ 1688093 w 12191999"/>
              <a:gd name="connsiteY220" fmla="*/ 1817391 h 2083506"/>
              <a:gd name="connsiteX221" fmla="*/ 1496789 w 12191999"/>
              <a:gd name="connsiteY221" fmla="*/ 1805297 h 2083506"/>
              <a:gd name="connsiteX222" fmla="*/ 1392839 w 12191999"/>
              <a:gd name="connsiteY222" fmla="*/ 1758649 h 2083506"/>
              <a:gd name="connsiteX223" fmla="*/ 1360872 w 12191999"/>
              <a:gd name="connsiteY223" fmla="*/ 1752441 h 2083506"/>
              <a:gd name="connsiteX224" fmla="*/ 1313885 w 12191999"/>
              <a:gd name="connsiteY224" fmla="*/ 1731785 h 2083506"/>
              <a:gd name="connsiteX225" fmla="*/ 1247665 w 12191999"/>
              <a:gd name="connsiteY225" fmla="*/ 1727765 h 2083506"/>
              <a:gd name="connsiteX226" fmla="*/ 1196850 w 12191999"/>
              <a:gd name="connsiteY226" fmla="*/ 1729622 h 2083506"/>
              <a:gd name="connsiteX227" fmla="*/ 1168728 w 12191999"/>
              <a:gd name="connsiteY227" fmla="*/ 1728550 h 2083506"/>
              <a:gd name="connsiteX228" fmla="*/ 1096918 w 12191999"/>
              <a:gd name="connsiteY228" fmla="*/ 1721485 h 2083506"/>
              <a:gd name="connsiteX229" fmla="*/ 1094082 w 12191999"/>
              <a:gd name="connsiteY229" fmla="*/ 1720113 h 2083506"/>
              <a:gd name="connsiteX230" fmla="*/ 1040782 w 12191999"/>
              <a:gd name="connsiteY230" fmla="*/ 1721762 h 2083506"/>
              <a:gd name="connsiteX231" fmla="*/ 955980 w 12191999"/>
              <a:gd name="connsiteY231" fmla="*/ 1719289 h 2083506"/>
              <a:gd name="connsiteX232" fmla="*/ 926108 w 12191999"/>
              <a:gd name="connsiteY232" fmla="*/ 1715917 h 2083506"/>
              <a:gd name="connsiteX233" fmla="*/ 876049 w 12191999"/>
              <a:gd name="connsiteY233" fmla="*/ 1710422 h 2083506"/>
              <a:gd name="connsiteX234" fmla="*/ 839194 w 12191999"/>
              <a:gd name="connsiteY234" fmla="*/ 1700176 h 2083506"/>
              <a:gd name="connsiteX235" fmla="*/ 797112 w 12191999"/>
              <a:gd name="connsiteY235" fmla="*/ 1698014 h 2083506"/>
              <a:gd name="connsiteX236" fmla="*/ 786610 w 12191999"/>
              <a:gd name="connsiteY236" fmla="*/ 1705455 h 2083506"/>
              <a:gd name="connsiteX237" fmla="*/ 741833 w 12191999"/>
              <a:gd name="connsiteY237" fmla="*/ 1700566 h 2083506"/>
              <a:gd name="connsiteX238" fmla="*/ 673985 w 12191999"/>
              <a:gd name="connsiteY238" fmla="*/ 1692278 h 2083506"/>
              <a:gd name="connsiteX239" fmla="*/ 634665 w 12191999"/>
              <a:gd name="connsiteY239" fmla="*/ 1689550 h 2083506"/>
              <a:gd name="connsiteX240" fmla="*/ 527471 w 12191999"/>
              <a:gd name="connsiteY240" fmla="*/ 1679869 h 2083506"/>
              <a:gd name="connsiteX241" fmla="*/ 420260 w 12191999"/>
              <a:gd name="connsiteY241" fmla="*/ 1668475 h 2083506"/>
              <a:gd name="connsiteX242" fmla="*/ 357630 w 12191999"/>
              <a:gd name="connsiteY242" fmla="*/ 1652142 h 2083506"/>
              <a:gd name="connsiteX243" fmla="*/ 269407 w 12191999"/>
              <a:gd name="connsiteY243" fmla="*/ 1643812 h 2083506"/>
              <a:gd name="connsiteX244" fmla="*/ 254769 w 12191999"/>
              <a:gd name="connsiteY244" fmla="*/ 1641013 h 2083506"/>
              <a:gd name="connsiteX245" fmla="*/ 150763 w 12191999"/>
              <a:gd name="connsiteY245" fmla="*/ 1628143 h 2083506"/>
              <a:gd name="connsiteX246" fmla="*/ 29133 w 12191999"/>
              <a:gd name="connsiteY246" fmla="*/ 1626172 h 2083506"/>
              <a:gd name="connsiteX247" fmla="*/ 0 w 12191999"/>
              <a:gd name="connsiteY247" fmla="*/ 1619589 h 2083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</a:cxnLst>
            <a:rect l="l" t="t" r="r" b="b"/>
            <a:pathLst>
              <a:path w="12191999" h="2083506">
                <a:moveTo>
                  <a:pt x="0" y="0"/>
                </a:moveTo>
                <a:lnTo>
                  <a:pt x="9429748" y="0"/>
                </a:lnTo>
                <a:lnTo>
                  <a:pt x="9429748" y="1"/>
                </a:lnTo>
                <a:lnTo>
                  <a:pt x="12191999" y="1"/>
                </a:lnTo>
                <a:lnTo>
                  <a:pt x="12191999" y="1164372"/>
                </a:lnTo>
                <a:lnTo>
                  <a:pt x="12147852" y="1163783"/>
                </a:lnTo>
                <a:cubicBezTo>
                  <a:pt x="12063101" y="1189107"/>
                  <a:pt x="12045020" y="1156925"/>
                  <a:pt x="11993604" y="1153496"/>
                </a:cubicBezTo>
                <a:cubicBezTo>
                  <a:pt x="11954216" y="1165241"/>
                  <a:pt x="11911195" y="1167350"/>
                  <a:pt x="11865319" y="1176624"/>
                </a:cubicBezTo>
                <a:cubicBezTo>
                  <a:pt x="11822513" y="1184682"/>
                  <a:pt x="11766915" y="1201558"/>
                  <a:pt x="11718353" y="1209136"/>
                </a:cubicBezTo>
                <a:cubicBezTo>
                  <a:pt x="11675379" y="1217463"/>
                  <a:pt x="11638007" y="1216639"/>
                  <a:pt x="11609067" y="1218512"/>
                </a:cubicBezTo>
                <a:cubicBezTo>
                  <a:pt x="11597582" y="1221322"/>
                  <a:pt x="11554280" y="1243577"/>
                  <a:pt x="11545958" y="1240430"/>
                </a:cubicBezTo>
                <a:lnTo>
                  <a:pt x="11445770" y="1225780"/>
                </a:lnTo>
                <a:cubicBezTo>
                  <a:pt x="11425543" y="1230782"/>
                  <a:pt x="11413740" y="1222096"/>
                  <a:pt x="11398842" y="1227250"/>
                </a:cubicBezTo>
                <a:cubicBezTo>
                  <a:pt x="11367060" y="1233093"/>
                  <a:pt x="11269285" y="1263712"/>
                  <a:pt x="11240093" y="1266797"/>
                </a:cubicBezTo>
                <a:cubicBezTo>
                  <a:pt x="11197297" y="1273685"/>
                  <a:pt x="11181311" y="1272682"/>
                  <a:pt x="11141364" y="1288059"/>
                </a:cubicBezTo>
                <a:cubicBezTo>
                  <a:pt x="11099891" y="1305386"/>
                  <a:pt x="11051533" y="1319157"/>
                  <a:pt x="11015396" y="1353104"/>
                </a:cubicBezTo>
                <a:cubicBezTo>
                  <a:pt x="11009424" y="1362217"/>
                  <a:pt x="10992328" y="1361966"/>
                  <a:pt x="10973905" y="1365109"/>
                </a:cubicBezTo>
                <a:cubicBezTo>
                  <a:pt x="10955482" y="1368254"/>
                  <a:pt x="10907369" y="1372817"/>
                  <a:pt x="10904858" y="1371966"/>
                </a:cubicBezTo>
                <a:cubicBezTo>
                  <a:pt x="10880521" y="1379494"/>
                  <a:pt x="10873670" y="1399734"/>
                  <a:pt x="10827883" y="1410270"/>
                </a:cubicBezTo>
                <a:cubicBezTo>
                  <a:pt x="10790248" y="1415655"/>
                  <a:pt x="10724899" y="1420726"/>
                  <a:pt x="10690996" y="1426394"/>
                </a:cubicBezTo>
                <a:cubicBezTo>
                  <a:pt x="10676463" y="1423331"/>
                  <a:pt x="10634514" y="1436908"/>
                  <a:pt x="10624461" y="1444283"/>
                </a:cubicBezTo>
                <a:cubicBezTo>
                  <a:pt x="10601952" y="1468442"/>
                  <a:pt x="10536224" y="1460228"/>
                  <a:pt x="10517208" y="1478947"/>
                </a:cubicBezTo>
                <a:cubicBezTo>
                  <a:pt x="10509508" y="1482271"/>
                  <a:pt x="10505833" y="1468818"/>
                  <a:pt x="10497937" y="1469831"/>
                </a:cubicBezTo>
                <a:lnTo>
                  <a:pt x="10471201" y="1486037"/>
                </a:lnTo>
                <a:lnTo>
                  <a:pt x="10448263" y="1478223"/>
                </a:lnTo>
                <a:lnTo>
                  <a:pt x="10388089" y="1507175"/>
                </a:lnTo>
                <a:cubicBezTo>
                  <a:pt x="10350285" y="1513081"/>
                  <a:pt x="10383281" y="1526586"/>
                  <a:pt x="10333720" y="1515848"/>
                </a:cubicBezTo>
                <a:cubicBezTo>
                  <a:pt x="10286428" y="1526223"/>
                  <a:pt x="10174884" y="1550019"/>
                  <a:pt x="10104338" y="1569424"/>
                </a:cubicBezTo>
                <a:cubicBezTo>
                  <a:pt x="10066963" y="1581564"/>
                  <a:pt x="9967395" y="1605712"/>
                  <a:pt x="9910445" y="1632275"/>
                </a:cubicBezTo>
                <a:cubicBezTo>
                  <a:pt x="9856131" y="1644130"/>
                  <a:pt x="9831118" y="1689967"/>
                  <a:pt x="9770872" y="1688088"/>
                </a:cubicBezTo>
                <a:cubicBezTo>
                  <a:pt x="9769882" y="1691843"/>
                  <a:pt x="9737016" y="1697044"/>
                  <a:pt x="9733849" y="1700034"/>
                </a:cubicBezTo>
                <a:lnTo>
                  <a:pt x="9703714" y="1730093"/>
                </a:lnTo>
                <a:lnTo>
                  <a:pt x="9698351" y="1730377"/>
                </a:lnTo>
                <a:lnTo>
                  <a:pt x="9632895" y="1736363"/>
                </a:lnTo>
                <a:lnTo>
                  <a:pt x="9569107" y="1741010"/>
                </a:lnTo>
                <a:cubicBezTo>
                  <a:pt x="9558961" y="1745882"/>
                  <a:pt x="9548028" y="1750646"/>
                  <a:pt x="9536451" y="1755120"/>
                </a:cubicBezTo>
                <a:lnTo>
                  <a:pt x="9529385" y="1757515"/>
                </a:lnTo>
                <a:lnTo>
                  <a:pt x="9498527" y="1753117"/>
                </a:lnTo>
                <a:lnTo>
                  <a:pt x="9436642" y="1755478"/>
                </a:lnTo>
                <a:lnTo>
                  <a:pt x="9429748" y="1756317"/>
                </a:lnTo>
                <a:lnTo>
                  <a:pt x="9429748" y="1768745"/>
                </a:lnTo>
                <a:lnTo>
                  <a:pt x="9425802" y="1769273"/>
                </a:lnTo>
                <a:cubicBezTo>
                  <a:pt x="9390751" y="1773262"/>
                  <a:pt x="9371406" y="1773457"/>
                  <a:pt x="9349763" y="1776107"/>
                </a:cubicBezTo>
                <a:cubicBezTo>
                  <a:pt x="9314721" y="1782260"/>
                  <a:pt x="9277650" y="1796217"/>
                  <a:pt x="9256503" y="1800699"/>
                </a:cubicBezTo>
                <a:lnTo>
                  <a:pt x="9222873" y="1803003"/>
                </a:lnTo>
                <a:lnTo>
                  <a:pt x="9224095" y="1807355"/>
                </a:lnTo>
                <a:lnTo>
                  <a:pt x="9211603" y="1807675"/>
                </a:lnTo>
                <a:lnTo>
                  <a:pt x="9183719" y="1807781"/>
                </a:lnTo>
                <a:cubicBezTo>
                  <a:pt x="9166319" y="1808439"/>
                  <a:pt x="9117935" y="1807396"/>
                  <a:pt x="9100221" y="1808989"/>
                </a:cubicBezTo>
                <a:cubicBezTo>
                  <a:pt x="9095111" y="1813630"/>
                  <a:pt x="9087224" y="1816160"/>
                  <a:pt x="9077439" y="1817333"/>
                </a:cubicBezTo>
                <a:lnTo>
                  <a:pt x="9055889" y="1817464"/>
                </a:lnTo>
                <a:lnTo>
                  <a:pt x="8930912" y="1828648"/>
                </a:lnTo>
                <a:lnTo>
                  <a:pt x="8913729" y="1829483"/>
                </a:lnTo>
                <a:lnTo>
                  <a:pt x="8904423" y="1833234"/>
                </a:lnTo>
                <a:cubicBezTo>
                  <a:pt x="8897319" y="1833982"/>
                  <a:pt x="8876911" y="1833498"/>
                  <a:pt x="8871099" y="1833979"/>
                </a:cubicBezTo>
                <a:lnTo>
                  <a:pt x="8869557" y="1836113"/>
                </a:lnTo>
                <a:cubicBezTo>
                  <a:pt x="8851043" y="1839524"/>
                  <a:pt x="8781405" y="1850882"/>
                  <a:pt x="8760021" y="1854442"/>
                </a:cubicBezTo>
                <a:cubicBezTo>
                  <a:pt x="8755749" y="1851161"/>
                  <a:pt x="8746183" y="1856343"/>
                  <a:pt x="8741254" y="1857469"/>
                </a:cubicBezTo>
                <a:cubicBezTo>
                  <a:pt x="8740491" y="1855259"/>
                  <a:pt x="8728559" y="1854585"/>
                  <a:pt x="8725039" y="1856552"/>
                </a:cubicBezTo>
                <a:cubicBezTo>
                  <a:pt x="8641157" y="1867333"/>
                  <a:pt x="8683145" y="1845054"/>
                  <a:pt x="8635265" y="1859168"/>
                </a:cubicBezTo>
                <a:cubicBezTo>
                  <a:pt x="8626795" y="1860103"/>
                  <a:pt x="8619931" y="1859212"/>
                  <a:pt x="8613911" y="1857561"/>
                </a:cubicBezTo>
                <a:lnTo>
                  <a:pt x="8604931" y="1854170"/>
                </a:lnTo>
                <a:lnTo>
                  <a:pt x="8570171" y="1860579"/>
                </a:lnTo>
                <a:cubicBezTo>
                  <a:pt x="8553049" y="1862813"/>
                  <a:pt x="8535028" y="1864294"/>
                  <a:pt x="8516537" y="1864971"/>
                </a:cubicBezTo>
                <a:cubicBezTo>
                  <a:pt x="8512388" y="1860455"/>
                  <a:pt x="8497874" y="1866870"/>
                  <a:pt x="8491046" y="1868141"/>
                </a:cubicBezTo>
                <a:cubicBezTo>
                  <a:pt x="8490975" y="1865191"/>
                  <a:pt x="8475847" y="1863778"/>
                  <a:pt x="8470478" y="1866216"/>
                </a:cubicBezTo>
                <a:cubicBezTo>
                  <a:pt x="8357654" y="1876758"/>
                  <a:pt x="8421139" y="1849210"/>
                  <a:pt x="8353433" y="1865729"/>
                </a:cubicBezTo>
                <a:lnTo>
                  <a:pt x="8347675" y="1865075"/>
                </a:lnTo>
                <a:lnTo>
                  <a:pt x="8343939" y="1865677"/>
                </a:lnTo>
                <a:cubicBezTo>
                  <a:pt x="8309852" y="1870841"/>
                  <a:pt x="8272587" y="1875809"/>
                  <a:pt x="8221566" y="1881148"/>
                </a:cubicBezTo>
                <a:cubicBezTo>
                  <a:pt x="8158043" y="1892960"/>
                  <a:pt x="8095547" y="1914042"/>
                  <a:pt x="8066095" y="1919902"/>
                </a:cubicBezTo>
                <a:cubicBezTo>
                  <a:pt x="8058949" y="1919234"/>
                  <a:pt x="8051921" y="1917862"/>
                  <a:pt x="8044849" y="1916308"/>
                </a:cubicBezTo>
                <a:lnTo>
                  <a:pt x="8041142" y="1915506"/>
                </a:lnTo>
                <a:lnTo>
                  <a:pt x="8022159" y="1911521"/>
                </a:lnTo>
                <a:lnTo>
                  <a:pt x="7944932" y="1917265"/>
                </a:lnTo>
                <a:lnTo>
                  <a:pt x="7879011" y="1928570"/>
                </a:lnTo>
                <a:lnTo>
                  <a:pt x="7865529" y="1934399"/>
                </a:lnTo>
                <a:lnTo>
                  <a:pt x="7774801" y="1947969"/>
                </a:lnTo>
                <a:lnTo>
                  <a:pt x="7748398" y="1955982"/>
                </a:lnTo>
                <a:lnTo>
                  <a:pt x="7740684" y="1955717"/>
                </a:lnTo>
                <a:cubicBezTo>
                  <a:pt x="7728362" y="1958584"/>
                  <a:pt x="7714099" y="1968442"/>
                  <a:pt x="7712976" y="1960442"/>
                </a:cubicBezTo>
                <a:lnTo>
                  <a:pt x="7699956" y="1966104"/>
                </a:lnTo>
                <a:lnTo>
                  <a:pt x="7684158" y="1962927"/>
                </a:lnTo>
                <a:cubicBezTo>
                  <a:pt x="7674684" y="1962643"/>
                  <a:pt x="7652105" y="1963177"/>
                  <a:pt x="7643109" y="1964400"/>
                </a:cubicBezTo>
                <a:lnTo>
                  <a:pt x="7630180" y="1970266"/>
                </a:lnTo>
                <a:lnTo>
                  <a:pt x="7609131" y="1971774"/>
                </a:lnTo>
                <a:cubicBezTo>
                  <a:pt x="7596694" y="1971644"/>
                  <a:pt x="7570258" y="1969757"/>
                  <a:pt x="7555555" y="1969491"/>
                </a:cubicBezTo>
                <a:cubicBezTo>
                  <a:pt x="7541460" y="1966540"/>
                  <a:pt x="7530571" y="1964848"/>
                  <a:pt x="7520919" y="1970177"/>
                </a:cubicBezTo>
                <a:cubicBezTo>
                  <a:pt x="7500295" y="1966884"/>
                  <a:pt x="7480780" y="1949401"/>
                  <a:pt x="7456258" y="1960468"/>
                </a:cubicBezTo>
                <a:cubicBezTo>
                  <a:pt x="7434946" y="1957506"/>
                  <a:pt x="7435772" y="1952500"/>
                  <a:pt x="7393047" y="1952408"/>
                </a:cubicBezTo>
                <a:cubicBezTo>
                  <a:pt x="7356520" y="1952860"/>
                  <a:pt x="7236307" y="1958626"/>
                  <a:pt x="7199912" y="1959913"/>
                </a:cubicBezTo>
                <a:cubicBezTo>
                  <a:pt x="7176501" y="1959942"/>
                  <a:pt x="7160098" y="1958343"/>
                  <a:pt x="7146774" y="1956641"/>
                </a:cubicBezTo>
                <a:lnTo>
                  <a:pt x="7122244" y="1953891"/>
                </a:lnTo>
                <a:lnTo>
                  <a:pt x="7032241" y="1962723"/>
                </a:lnTo>
                <a:cubicBezTo>
                  <a:pt x="6997214" y="1965198"/>
                  <a:pt x="6963725" y="1968396"/>
                  <a:pt x="6941492" y="1976868"/>
                </a:cubicBezTo>
                <a:cubicBezTo>
                  <a:pt x="6947015" y="1970398"/>
                  <a:pt x="6923088" y="1965379"/>
                  <a:pt x="6906514" y="1968589"/>
                </a:cubicBezTo>
                <a:cubicBezTo>
                  <a:pt x="6925890" y="1943204"/>
                  <a:pt x="6840983" y="1991464"/>
                  <a:pt x="6826395" y="1974141"/>
                </a:cubicBezTo>
                <a:cubicBezTo>
                  <a:pt x="6825676" y="1990223"/>
                  <a:pt x="6751393" y="2017492"/>
                  <a:pt x="6716431" y="2004297"/>
                </a:cubicBezTo>
                <a:cubicBezTo>
                  <a:pt x="6663167" y="2007518"/>
                  <a:pt x="6625450" y="2020811"/>
                  <a:pt x="6569607" y="2015496"/>
                </a:cubicBezTo>
                <a:cubicBezTo>
                  <a:pt x="6567874" y="2017648"/>
                  <a:pt x="6565034" y="2019449"/>
                  <a:pt x="6561430" y="2020996"/>
                </a:cubicBezTo>
                <a:lnTo>
                  <a:pt x="6549371" y="2024747"/>
                </a:lnTo>
                <a:lnTo>
                  <a:pt x="6547040" y="2024474"/>
                </a:lnTo>
                <a:cubicBezTo>
                  <a:pt x="6537882" y="2024425"/>
                  <a:pt x="6533193" y="2025332"/>
                  <a:pt x="6530482" y="2026659"/>
                </a:cubicBezTo>
                <a:lnTo>
                  <a:pt x="6528565" y="2028600"/>
                </a:lnTo>
                <a:lnTo>
                  <a:pt x="6517741" y="2030558"/>
                </a:lnTo>
                <a:lnTo>
                  <a:pt x="6497855" y="2035650"/>
                </a:lnTo>
                <a:lnTo>
                  <a:pt x="6492785" y="2035444"/>
                </a:lnTo>
                <a:lnTo>
                  <a:pt x="6460692" y="2041321"/>
                </a:lnTo>
                <a:lnTo>
                  <a:pt x="6459609" y="2040851"/>
                </a:lnTo>
                <a:cubicBezTo>
                  <a:pt x="6456451" y="2039933"/>
                  <a:pt x="6452734" y="2039508"/>
                  <a:pt x="6447765" y="2040102"/>
                </a:cubicBezTo>
                <a:cubicBezTo>
                  <a:pt x="6446007" y="2031126"/>
                  <a:pt x="6441093" y="2037380"/>
                  <a:pt x="6426590" y="2039928"/>
                </a:cubicBezTo>
                <a:cubicBezTo>
                  <a:pt x="6423606" y="2033241"/>
                  <a:pt x="6413230" y="2032925"/>
                  <a:pt x="6401693" y="2033537"/>
                </a:cubicBezTo>
                <a:lnTo>
                  <a:pt x="6387141" y="2033161"/>
                </a:lnTo>
                <a:lnTo>
                  <a:pt x="6357846" y="2036782"/>
                </a:lnTo>
                <a:lnTo>
                  <a:pt x="6342914" y="2037585"/>
                </a:lnTo>
                <a:lnTo>
                  <a:pt x="6336300" y="2038781"/>
                </a:lnTo>
                <a:lnTo>
                  <a:pt x="6317178" y="2038968"/>
                </a:lnTo>
                <a:lnTo>
                  <a:pt x="6161427" y="2047338"/>
                </a:lnTo>
                <a:cubicBezTo>
                  <a:pt x="6147824" y="2057658"/>
                  <a:pt x="6118908" y="2077615"/>
                  <a:pt x="6097339" y="2082438"/>
                </a:cubicBezTo>
                <a:cubicBezTo>
                  <a:pt x="6090149" y="2084046"/>
                  <a:pt x="6083776" y="2083972"/>
                  <a:pt x="6079059" y="2081299"/>
                </a:cubicBezTo>
                <a:cubicBezTo>
                  <a:pt x="6063900" y="2082334"/>
                  <a:pt x="6011621" y="2084537"/>
                  <a:pt x="5998439" y="2070958"/>
                </a:cubicBezTo>
                <a:cubicBezTo>
                  <a:pt x="5976443" y="2071759"/>
                  <a:pt x="5925514" y="2069780"/>
                  <a:pt x="5904290" y="2070255"/>
                </a:cubicBezTo>
                <a:cubicBezTo>
                  <a:pt x="5871515" y="2066244"/>
                  <a:pt x="5843986" y="2088249"/>
                  <a:pt x="5814867" y="2079032"/>
                </a:cubicBezTo>
                <a:cubicBezTo>
                  <a:pt x="5792003" y="2070559"/>
                  <a:pt x="5750009" y="2076273"/>
                  <a:pt x="5725743" y="2070558"/>
                </a:cubicBezTo>
                <a:cubicBezTo>
                  <a:pt x="5716432" y="2058355"/>
                  <a:pt x="5667424" y="2047322"/>
                  <a:pt x="5650546" y="2052412"/>
                </a:cubicBezTo>
                <a:cubicBezTo>
                  <a:pt x="5614627" y="2046084"/>
                  <a:pt x="5608108" y="2028306"/>
                  <a:pt x="5581284" y="2023175"/>
                </a:cubicBezTo>
                <a:lnTo>
                  <a:pt x="5572593" y="2018391"/>
                </a:lnTo>
                <a:lnTo>
                  <a:pt x="5548580" y="2016951"/>
                </a:lnTo>
                <a:cubicBezTo>
                  <a:pt x="5523726" y="2017783"/>
                  <a:pt x="5498337" y="2019663"/>
                  <a:pt x="5471173" y="2018786"/>
                </a:cubicBezTo>
                <a:cubicBezTo>
                  <a:pt x="5447687" y="2003020"/>
                  <a:pt x="5353807" y="2022324"/>
                  <a:pt x="5340320" y="2037611"/>
                </a:cubicBezTo>
                <a:cubicBezTo>
                  <a:pt x="5340015" y="2024215"/>
                  <a:pt x="5271937" y="2042455"/>
                  <a:pt x="5254376" y="2042928"/>
                </a:cubicBezTo>
                <a:cubicBezTo>
                  <a:pt x="5248522" y="2043086"/>
                  <a:pt x="5248281" y="2041270"/>
                  <a:pt x="5258035" y="2035649"/>
                </a:cubicBezTo>
                <a:cubicBezTo>
                  <a:pt x="5239374" y="2037214"/>
                  <a:pt x="5220112" y="2030252"/>
                  <a:pt x="5230622" y="2024576"/>
                </a:cubicBezTo>
                <a:cubicBezTo>
                  <a:pt x="5173932" y="2036724"/>
                  <a:pt x="5090262" y="2024645"/>
                  <a:pt x="5026203" y="2030162"/>
                </a:cubicBezTo>
                <a:cubicBezTo>
                  <a:pt x="4991280" y="2016814"/>
                  <a:pt x="5010212" y="2029164"/>
                  <a:pt x="4973988" y="2026668"/>
                </a:cubicBezTo>
                <a:cubicBezTo>
                  <a:pt x="4983896" y="2038955"/>
                  <a:pt x="4930012" y="2019774"/>
                  <a:pt x="4928030" y="2033642"/>
                </a:cubicBezTo>
                <a:cubicBezTo>
                  <a:pt x="4921501" y="2032748"/>
                  <a:pt x="4915238" y="2031445"/>
                  <a:pt x="4908970" y="2030033"/>
                </a:cubicBezTo>
                <a:lnTo>
                  <a:pt x="4905679" y="2029300"/>
                </a:lnTo>
                <a:lnTo>
                  <a:pt x="4892525" y="2028768"/>
                </a:lnTo>
                <a:lnTo>
                  <a:pt x="4888818" y="2025619"/>
                </a:lnTo>
                <a:lnTo>
                  <a:pt x="4869018" y="2022668"/>
                </a:lnTo>
                <a:cubicBezTo>
                  <a:pt x="4861602" y="2022028"/>
                  <a:pt x="4853622" y="2021880"/>
                  <a:pt x="4844804" y="2022527"/>
                </a:cubicBezTo>
                <a:cubicBezTo>
                  <a:pt x="4823110" y="2028022"/>
                  <a:pt x="4789330" y="2021287"/>
                  <a:pt x="4758778" y="2021694"/>
                </a:cubicBezTo>
                <a:lnTo>
                  <a:pt x="4744748" y="2023396"/>
                </a:lnTo>
                <a:lnTo>
                  <a:pt x="4698956" y="2020558"/>
                </a:lnTo>
                <a:cubicBezTo>
                  <a:pt x="4685921" y="2020008"/>
                  <a:pt x="4672392" y="2019718"/>
                  <a:pt x="4658147" y="2019920"/>
                </a:cubicBezTo>
                <a:lnTo>
                  <a:pt x="4631706" y="2021274"/>
                </a:lnTo>
                <a:lnTo>
                  <a:pt x="4624776" y="2020152"/>
                </a:lnTo>
                <a:cubicBezTo>
                  <a:pt x="4612703" y="2020277"/>
                  <a:pt x="4596727" y="2024226"/>
                  <a:pt x="4598150" y="2019429"/>
                </a:cubicBezTo>
                <a:lnTo>
                  <a:pt x="4584588" y="2021092"/>
                </a:lnTo>
                <a:lnTo>
                  <a:pt x="4571203" y="2017263"/>
                </a:lnTo>
                <a:cubicBezTo>
                  <a:pt x="4569736" y="2016374"/>
                  <a:pt x="4568633" y="2015427"/>
                  <a:pt x="4567930" y="2014458"/>
                </a:cubicBezTo>
                <a:lnTo>
                  <a:pt x="4548984" y="2015717"/>
                </a:lnTo>
                <a:lnTo>
                  <a:pt x="4533451" y="2012976"/>
                </a:lnTo>
                <a:lnTo>
                  <a:pt x="4519910" y="2014768"/>
                </a:lnTo>
                <a:lnTo>
                  <a:pt x="4514290" y="2014364"/>
                </a:lnTo>
                <a:lnTo>
                  <a:pt x="4500320" y="2013007"/>
                </a:lnTo>
                <a:cubicBezTo>
                  <a:pt x="4493159" y="2012056"/>
                  <a:pt x="4485144" y="2010910"/>
                  <a:pt x="4476219" y="2009993"/>
                </a:cubicBezTo>
                <a:lnTo>
                  <a:pt x="4468701" y="2009574"/>
                </a:lnTo>
                <a:lnTo>
                  <a:pt x="4452333" y="2004964"/>
                </a:lnTo>
                <a:cubicBezTo>
                  <a:pt x="4440422" y="2001479"/>
                  <a:pt x="4431048" y="1999130"/>
                  <a:pt x="4420644" y="2001021"/>
                </a:cubicBezTo>
                <a:cubicBezTo>
                  <a:pt x="4402911" y="1996519"/>
                  <a:pt x="4390524" y="1983900"/>
                  <a:pt x="4364856" y="1987267"/>
                </a:cubicBezTo>
                <a:cubicBezTo>
                  <a:pt x="4372645" y="1981550"/>
                  <a:pt x="4336350" y="1986575"/>
                  <a:pt x="4332062" y="1980703"/>
                </a:cubicBezTo>
                <a:cubicBezTo>
                  <a:pt x="4330083" y="1975974"/>
                  <a:pt x="4318612" y="1976397"/>
                  <a:pt x="4309876" y="1974653"/>
                </a:cubicBezTo>
                <a:cubicBezTo>
                  <a:pt x="4303650" y="1969824"/>
                  <a:pt x="4259693" y="1965414"/>
                  <a:pt x="4244391" y="1966109"/>
                </a:cubicBezTo>
                <a:cubicBezTo>
                  <a:pt x="4201255" y="1970914"/>
                  <a:pt x="4166558" y="1951471"/>
                  <a:pt x="4132071" y="1954813"/>
                </a:cubicBezTo>
                <a:cubicBezTo>
                  <a:pt x="4123041" y="1954358"/>
                  <a:pt x="4115554" y="1953263"/>
                  <a:pt x="4109069" y="1951778"/>
                </a:cubicBezTo>
                <a:lnTo>
                  <a:pt x="4092908" y="1946662"/>
                </a:lnTo>
                <a:cubicBezTo>
                  <a:pt x="4092707" y="1945539"/>
                  <a:pt x="4092506" y="1944415"/>
                  <a:pt x="4092306" y="1943291"/>
                </a:cubicBezTo>
                <a:lnTo>
                  <a:pt x="4080234" y="1941219"/>
                </a:lnTo>
                <a:lnTo>
                  <a:pt x="4077778" y="1940145"/>
                </a:lnTo>
                <a:cubicBezTo>
                  <a:pt x="4073105" y="1938081"/>
                  <a:pt x="4068339" y="1936119"/>
                  <a:pt x="4062936" y="1934506"/>
                </a:cubicBezTo>
                <a:cubicBezTo>
                  <a:pt x="4048082" y="1947155"/>
                  <a:pt x="4014523" y="1922869"/>
                  <a:pt x="4012506" y="1935475"/>
                </a:cubicBezTo>
                <a:cubicBezTo>
                  <a:pt x="3980228" y="1928812"/>
                  <a:pt x="3986775" y="1942559"/>
                  <a:pt x="3965880" y="1925968"/>
                </a:cubicBezTo>
                <a:cubicBezTo>
                  <a:pt x="3899515" y="1923414"/>
                  <a:pt x="3830855" y="1902158"/>
                  <a:pt x="3765338" y="1906649"/>
                </a:cubicBezTo>
                <a:cubicBezTo>
                  <a:pt x="3780686" y="1902635"/>
                  <a:pt x="3768784" y="1893856"/>
                  <a:pt x="3749493" y="1893071"/>
                </a:cubicBezTo>
                <a:cubicBezTo>
                  <a:pt x="3807776" y="1876857"/>
                  <a:pt x="3656400" y="1898030"/>
                  <a:pt x="3672704" y="1881383"/>
                </a:cubicBezTo>
                <a:cubicBezTo>
                  <a:pt x="3645532" y="1893973"/>
                  <a:pt x="3537791" y="1900656"/>
                  <a:pt x="3530082" y="1883187"/>
                </a:cubicBezTo>
                <a:cubicBezTo>
                  <a:pt x="3479808" y="1875044"/>
                  <a:pt x="3426017" y="1877998"/>
                  <a:pt x="3387664" y="1862579"/>
                </a:cubicBezTo>
                <a:cubicBezTo>
                  <a:pt x="3382649" y="1863935"/>
                  <a:pt x="3377277" y="1864791"/>
                  <a:pt x="3371681" y="1865293"/>
                </a:cubicBezTo>
                <a:lnTo>
                  <a:pt x="3355305" y="1865842"/>
                </a:lnTo>
                <a:lnTo>
                  <a:pt x="3353790" y="1865158"/>
                </a:lnTo>
                <a:cubicBezTo>
                  <a:pt x="3346144" y="1863282"/>
                  <a:pt x="3340687" y="1863057"/>
                  <a:pt x="3336210" y="1863564"/>
                </a:cubicBezTo>
                <a:lnTo>
                  <a:pt x="3331381" y="1864716"/>
                </a:lnTo>
                <a:lnTo>
                  <a:pt x="3319012" y="1864093"/>
                </a:lnTo>
                <a:lnTo>
                  <a:pt x="3293818" y="1864135"/>
                </a:lnTo>
                <a:lnTo>
                  <a:pt x="3289881" y="1862954"/>
                </a:lnTo>
                <a:lnTo>
                  <a:pt x="3253090" y="1861164"/>
                </a:lnTo>
                <a:cubicBezTo>
                  <a:pt x="3253042" y="1860968"/>
                  <a:pt x="3252996" y="1860771"/>
                  <a:pt x="3252949" y="1860574"/>
                </a:cubicBezTo>
                <a:cubicBezTo>
                  <a:pt x="3251799" y="1859213"/>
                  <a:pt x="3249368" y="1858131"/>
                  <a:pt x="3244187" y="1857604"/>
                </a:cubicBezTo>
                <a:cubicBezTo>
                  <a:pt x="3250860" y="1853873"/>
                  <a:pt x="3250577" y="1852999"/>
                  <a:pt x="3246570" y="1852946"/>
                </a:cubicBezTo>
                <a:lnTo>
                  <a:pt x="3237810" y="1853064"/>
                </a:lnTo>
                <a:lnTo>
                  <a:pt x="3230822" y="1855474"/>
                </a:lnTo>
                <a:cubicBezTo>
                  <a:pt x="3206812" y="1862286"/>
                  <a:pt x="3176733" y="1868865"/>
                  <a:pt x="3136549" y="1874037"/>
                </a:cubicBezTo>
                <a:cubicBezTo>
                  <a:pt x="3081163" y="1880168"/>
                  <a:pt x="2902557" y="1900580"/>
                  <a:pt x="2845754" y="1910932"/>
                </a:cubicBezTo>
                <a:cubicBezTo>
                  <a:pt x="2860822" y="1944376"/>
                  <a:pt x="2813389" y="1905358"/>
                  <a:pt x="2786878" y="1917162"/>
                </a:cubicBezTo>
                <a:cubicBezTo>
                  <a:pt x="2766803" y="1917398"/>
                  <a:pt x="2741628" y="1915886"/>
                  <a:pt x="2725298" y="1912340"/>
                </a:cubicBezTo>
                <a:cubicBezTo>
                  <a:pt x="2716680" y="1911427"/>
                  <a:pt x="2707572" y="1911972"/>
                  <a:pt x="2697754" y="1914863"/>
                </a:cubicBezTo>
                <a:cubicBezTo>
                  <a:pt x="2667185" y="1939014"/>
                  <a:pt x="2622149" y="1926211"/>
                  <a:pt x="2568063" y="1936283"/>
                </a:cubicBezTo>
                <a:cubicBezTo>
                  <a:pt x="2552625" y="1932001"/>
                  <a:pt x="2502682" y="1953378"/>
                  <a:pt x="2489784" y="1943720"/>
                </a:cubicBezTo>
                <a:cubicBezTo>
                  <a:pt x="2478524" y="1943155"/>
                  <a:pt x="2467418" y="1949411"/>
                  <a:pt x="2458978" y="1938095"/>
                </a:cubicBezTo>
                <a:cubicBezTo>
                  <a:pt x="2417552" y="1934639"/>
                  <a:pt x="2366376" y="1931293"/>
                  <a:pt x="2318712" y="1934474"/>
                </a:cubicBezTo>
                <a:cubicBezTo>
                  <a:pt x="2296029" y="1936526"/>
                  <a:pt x="2282069" y="1938434"/>
                  <a:pt x="2268709" y="1940521"/>
                </a:cubicBezTo>
                <a:lnTo>
                  <a:pt x="2264080" y="1941232"/>
                </a:lnTo>
                <a:lnTo>
                  <a:pt x="2254684" y="1943524"/>
                </a:lnTo>
                <a:lnTo>
                  <a:pt x="2252523" y="1943004"/>
                </a:lnTo>
                <a:lnTo>
                  <a:pt x="2173350" y="1929202"/>
                </a:lnTo>
                <a:lnTo>
                  <a:pt x="2155266" y="1920267"/>
                </a:lnTo>
                <a:lnTo>
                  <a:pt x="2091013" y="1914631"/>
                </a:lnTo>
                <a:cubicBezTo>
                  <a:pt x="2033357" y="1920614"/>
                  <a:pt x="2070513" y="1905065"/>
                  <a:pt x="2030712" y="1897690"/>
                </a:cubicBezTo>
                <a:cubicBezTo>
                  <a:pt x="1994539" y="1893055"/>
                  <a:pt x="1958569" y="1883188"/>
                  <a:pt x="1908838" y="1892222"/>
                </a:cubicBezTo>
                <a:cubicBezTo>
                  <a:pt x="1897236" y="1896147"/>
                  <a:pt x="1883338" y="1892415"/>
                  <a:pt x="1877796" y="1883887"/>
                </a:cubicBezTo>
                <a:cubicBezTo>
                  <a:pt x="1876842" y="1882419"/>
                  <a:pt x="1876177" y="1880863"/>
                  <a:pt x="1875824" y="1879265"/>
                </a:cubicBezTo>
                <a:cubicBezTo>
                  <a:pt x="1843474" y="1887199"/>
                  <a:pt x="1841511" y="1873818"/>
                  <a:pt x="1823048" y="1881064"/>
                </a:cubicBezTo>
                <a:cubicBezTo>
                  <a:pt x="1792640" y="1872164"/>
                  <a:pt x="1782358" y="1850450"/>
                  <a:pt x="1765736" y="1856578"/>
                </a:cubicBezTo>
                <a:cubicBezTo>
                  <a:pt x="1753024" y="1849107"/>
                  <a:pt x="1745932" y="1828316"/>
                  <a:pt x="1725669" y="1833744"/>
                </a:cubicBezTo>
                <a:cubicBezTo>
                  <a:pt x="1727428" y="1831405"/>
                  <a:pt x="1726953" y="1830157"/>
                  <a:pt x="1725216" y="1829447"/>
                </a:cubicBezTo>
                <a:lnTo>
                  <a:pt x="1721485" y="1828960"/>
                </a:lnTo>
                <a:lnTo>
                  <a:pt x="1717786" y="1832224"/>
                </a:lnTo>
                <a:cubicBezTo>
                  <a:pt x="1703445" y="1843277"/>
                  <a:pt x="1706547" y="1827935"/>
                  <a:pt x="1689907" y="1825425"/>
                </a:cubicBezTo>
                <a:cubicBezTo>
                  <a:pt x="1682338" y="1823445"/>
                  <a:pt x="1685181" y="1820226"/>
                  <a:pt x="1688093" y="1817391"/>
                </a:cubicBezTo>
                <a:lnTo>
                  <a:pt x="1496789" y="1805297"/>
                </a:lnTo>
                <a:cubicBezTo>
                  <a:pt x="1463551" y="1793913"/>
                  <a:pt x="1426345" y="1786892"/>
                  <a:pt x="1392839" y="1758649"/>
                </a:cubicBezTo>
                <a:cubicBezTo>
                  <a:pt x="1386461" y="1750573"/>
                  <a:pt x="1374031" y="1756918"/>
                  <a:pt x="1360872" y="1752441"/>
                </a:cubicBezTo>
                <a:cubicBezTo>
                  <a:pt x="1347711" y="1747963"/>
                  <a:pt x="1332751" y="1735898"/>
                  <a:pt x="1313885" y="1731785"/>
                </a:cubicBezTo>
                <a:cubicBezTo>
                  <a:pt x="1281989" y="1726305"/>
                  <a:pt x="1256405" y="1739744"/>
                  <a:pt x="1247665" y="1727765"/>
                </a:cubicBezTo>
                <a:cubicBezTo>
                  <a:pt x="1231363" y="1728538"/>
                  <a:pt x="1209120" y="1742556"/>
                  <a:pt x="1196850" y="1729622"/>
                </a:cubicBezTo>
                <a:cubicBezTo>
                  <a:pt x="1195195" y="1740224"/>
                  <a:pt x="1178147" y="1721561"/>
                  <a:pt x="1168728" y="1728550"/>
                </a:cubicBezTo>
                <a:cubicBezTo>
                  <a:pt x="1152073" y="1727193"/>
                  <a:pt x="1122804" y="1725926"/>
                  <a:pt x="1096918" y="1721485"/>
                </a:cubicBezTo>
                <a:lnTo>
                  <a:pt x="1094082" y="1720113"/>
                </a:lnTo>
                <a:lnTo>
                  <a:pt x="1040782" y="1721762"/>
                </a:lnTo>
                <a:cubicBezTo>
                  <a:pt x="987172" y="1722352"/>
                  <a:pt x="1023272" y="1708707"/>
                  <a:pt x="955980" y="1719289"/>
                </a:cubicBezTo>
                <a:cubicBezTo>
                  <a:pt x="948995" y="1714208"/>
                  <a:pt x="940521" y="1713816"/>
                  <a:pt x="926108" y="1715917"/>
                </a:cubicBezTo>
                <a:cubicBezTo>
                  <a:pt x="900077" y="1715834"/>
                  <a:pt x="902688" y="1703436"/>
                  <a:pt x="876049" y="1710422"/>
                </a:cubicBezTo>
                <a:cubicBezTo>
                  <a:pt x="881084" y="1703830"/>
                  <a:pt x="826830" y="1706893"/>
                  <a:pt x="839194" y="1700176"/>
                </a:cubicBezTo>
                <a:cubicBezTo>
                  <a:pt x="822548" y="1693764"/>
                  <a:pt x="813674" y="1703628"/>
                  <a:pt x="797112" y="1698014"/>
                </a:cubicBezTo>
                <a:cubicBezTo>
                  <a:pt x="778195" y="1696418"/>
                  <a:pt x="807647" y="1705364"/>
                  <a:pt x="786610" y="1705455"/>
                </a:cubicBezTo>
                <a:cubicBezTo>
                  <a:pt x="761170" y="1704357"/>
                  <a:pt x="760599" y="1716610"/>
                  <a:pt x="741833" y="1700566"/>
                </a:cubicBezTo>
                <a:lnTo>
                  <a:pt x="673985" y="1692278"/>
                </a:lnTo>
                <a:cubicBezTo>
                  <a:pt x="658515" y="1695829"/>
                  <a:pt x="646395" y="1693620"/>
                  <a:pt x="634665" y="1689550"/>
                </a:cubicBezTo>
                <a:cubicBezTo>
                  <a:pt x="599149" y="1689690"/>
                  <a:pt x="567176" y="1683160"/>
                  <a:pt x="527471" y="1679869"/>
                </a:cubicBezTo>
                <a:cubicBezTo>
                  <a:pt x="484099" y="1683240"/>
                  <a:pt x="462693" y="1671949"/>
                  <a:pt x="420260" y="1668475"/>
                </a:cubicBezTo>
                <a:cubicBezTo>
                  <a:pt x="377482" y="1677390"/>
                  <a:pt x="393500" y="1652730"/>
                  <a:pt x="357630" y="1652142"/>
                </a:cubicBezTo>
                <a:cubicBezTo>
                  <a:pt x="298692" y="1659518"/>
                  <a:pt x="359631" y="1643849"/>
                  <a:pt x="269407" y="1643812"/>
                </a:cubicBezTo>
                <a:cubicBezTo>
                  <a:pt x="264204" y="1645215"/>
                  <a:pt x="253436" y="1643159"/>
                  <a:pt x="254769" y="1641013"/>
                </a:cubicBezTo>
                <a:cubicBezTo>
                  <a:pt x="234996" y="1641090"/>
                  <a:pt x="179093" y="1626583"/>
                  <a:pt x="150763" y="1628143"/>
                </a:cubicBezTo>
                <a:cubicBezTo>
                  <a:pt x="96232" y="1619954"/>
                  <a:pt x="68845" y="1629422"/>
                  <a:pt x="29133" y="1626172"/>
                </a:cubicBezTo>
                <a:lnTo>
                  <a:pt x="0" y="16195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B585CF08-20F5-5478-9F99-01163BF89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506" y="494414"/>
            <a:ext cx="7900987" cy="817403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</a:pPr>
            <a:r>
              <a:rPr lang="en-US" sz="31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Utilisation de la fonction ‘fermeture epsilon’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311F2AC6-8156-E4B3-623C-04D5574846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2925" y="2968469"/>
            <a:ext cx="8058150" cy="2719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683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EE184A93-824B-EB11-D2C7-48E373B912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2600" y="1057148"/>
            <a:ext cx="8178799" cy="4743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8244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83356" y="1928731"/>
            <a:ext cx="3333749" cy="2624327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29E9AD3-2DB1-B59E-CE45-D708C0261C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525" y="1967266"/>
            <a:ext cx="1971675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</a:pPr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Création des nouveaux états et ajout des nouvelles transitions</a:t>
            </a:r>
          </a:p>
        </p:txBody>
      </p:sp>
      <p:pic>
        <p:nvPicPr>
          <p:cNvPr id="10" name="Espace réservé du contenu 9">
            <a:extLst>
              <a:ext uri="{FF2B5EF4-FFF2-40B4-BE49-F238E27FC236}">
                <a16:creationId xmlns:a16="http://schemas.microsoft.com/office/drawing/2014/main" id="{6A56DCC3-444B-33E0-EAA7-8B710F2738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95855" y="373823"/>
            <a:ext cx="5425416" cy="6208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9583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83356" y="1928731"/>
            <a:ext cx="3333749" cy="2624327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F0B282F-DF81-A6B3-FC9F-2B785AFB99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525" y="1967266"/>
            <a:ext cx="1971675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</a:pPr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Recapitulatif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8C82F31A-B110-2890-D352-1EEA6F77DB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95855" y="462580"/>
            <a:ext cx="5324494" cy="6085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3963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137020A-AB04-8162-794B-C4945969E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CI" dirty="0"/>
              <a:t>Fonction utile dans la suite du programme</a:t>
            </a:r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6055404A-0E68-45F9-D259-81D906745C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87929" y="3331029"/>
            <a:ext cx="6368141" cy="881743"/>
          </a:xfrm>
        </p:spPr>
      </p:pic>
    </p:spTree>
    <p:extLst>
      <p:ext uri="{BB962C8B-B14F-4D97-AF65-F5344CB8AC3E}">
        <p14:creationId xmlns:p14="http://schemas.microsoft.com/office/powerpoint/2010/main" val="35559378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F0DCC097-1DB8-4B6D-85D0-6FBA0E1CA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E0B58608-23C8-4441-994D-C6823EEE1D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2083506"/>
          </a:xfrm>
          <a:custGeom>
            <a:avLst/>
            <a:gdLst>
              <a:gd name="connsiteX0" fmla="*/ 0 w 12191999"/>
              <a:gd name="connsiteY0" fmla="*/ 0 h 2083506"/>
              <a:gd name="connsiteX1" fmla="*/ 9429748 w 12191999"/>
              <a:gd name="connsiteY1" fmla="*/ 0 h 2083506"/>
              <a:gd name="connsiteX2" fmla="*/ 9429748 w 12191999"/>
              <a:gd name="connsiteY2" fmla="*/ 1 h 2083506"/>
              <a:gd name="connsiteX3" fmla="*/ 12191999 w 12191999"/>
              <a:gd name="connsiteY3" fmla="*/ 1 h 2083506"/>
              <a:gd name="connsiteX4" fmla="*/ 12191999 w 12191999"/>
              <a:gd name="connsiteY4" fmla="*/ 1164372 h 2083506"/>
              <a:gd name="connsiteX5" fmla="*/ 12147852 w 12191999"/>
              <a:gd name="connsiteY5" fmla="*/ 1163783 h 2083506"/>
              <a:gd name="connsiteX6" fmla="*/ 11993604 w 12191999"/>
              <a:gd name="connsiteY6" fmla="*/ 1153496 h 2083506"/>
              <a:gd name="connsiteX7" fmla="*/ 11865319 w 12191999"/>
              <a:gd name="connsiteY7" fmla="*/ 1176624 h 2083506"/>
              <a:gd name="connsiteX8" fmla="*/ 11718353 w 12191999"/>
              <a:gd name="connsiteY8" fmla="*/ 1209136 h 2083506"/>
              <a:gd name="connsiteX9" fmla="*/ 11609067 w 12191999"/>
              <a:gd name="connsiteY9" fmla="*/ 1218512 h 2083506"/>
              <a:gd name="connsiteX10" fmla="*/ 11545958 w 12191999"/>
              <a:gd name="connsiteY10" fmla="*/ 1240430 h 2083506"/>
              <a:gd name="connsiteX11" fmla="*/ 11445770 w 12191999"/>
              <a:gd name="connsiteY11" fmla="*/ 1225780 h 2083506"/>
              <a:gd name="connsiteX12" fmla="*/ 11398842 w 12191999"/>
              <a:gd name="connsiteY12" fmla="*/ 1227250 h 2083506"/>
              <a:gd name="connsiteX13" fmla="*/ 11240093 w 12191999"/>
              <a:gd name="connsiteY13" fmla="*/ 1266797 h 2083506"/>
              <a:gd name="connsiteX14" fmla="*/ 11141364 w 12191999"/>
              <a:gd name="connsiteY14" fmla="*/ 1288059 h 2083506"/>
              <a:gd name="connsiteX15" fmla="*/ 11015396 w 12191999"/>
              <a:gd name="connsiteY15" fmla="*/ 1353104 h 2083506"/>
              <a:gd name="connsiteX16" fmla="*/ 10973905 w 12191999"/>
              <a:gd name="connsiteY16" fmla="*/ 1365109 h 2083506"/>
              <a:gd name="connsiteX17" fmla="*/ 10904858 w 12191999"/>
              <a:gd name="connsiteY17" fmla="*/ 1371966 h 2083506"/>
              <a:gd name="connsiteX18" fmla="*/ 10827883 w 12191999"/>
              <a:gd name="connsiteY18" fmla="*/ 1410270 h 2083506"/>
              <a:gd name="connsiteX19" fmla="*/ 10690996 w 12191999"/>
              <a:gd name="connsiteY19" fmla="*/ 1426394 h 2083506"/>
              <a:gd name="connsiteX20" fmla="*/ 10624461 w 12191999"/>
              <a:gd name="connsiteY20" fmla="*/ 1444283 h 2083506"/>
              <a:gd name="connsiteX21" fmla="*/ 10517208 w 12191999"/>
              <a:gd name="connsiteY21" fmla="*/ 1478947 h 2083506"/>
              <a:gd name="connsiteX22" fmla="*/ 10497937 w 12191999"/>
              <a:gd name="connsiteY22" fmla="*/ 1469831 h 2083506"/>
              <a:gd name="connsiteX23" fmla="*/ 10471201 w 12191999"/>
              <a:gd name="connsiteY23" fmla="*/ 1486037 h 2083506"/>
              <a:gd name="connsiteX24" fmla="*/ 10448263 w 12191999"/>
              <a:gd name="connsiteY24" fmla="*/ 1478223 h 2083506"/>
              <a:gd name="connsiteX25" fmla="*/ 10388089 w 12191999"/>
              <a:gd name="connsiteY25" fmla="*/ 1507175 h 2083506"/>
              <a:gd name="connsiteX26" fmla="*/ 10333720 w 12191999"/>
              <a:gd name="connsiteY26" fmla="*/ 1515848 h 2083506"/>
              <a:gd name="connsiteX27" fmla="*/ 10104338 w 12191999"/>
              <a:gd name="connsiteY27" fmla="*/ 1569424 h 2083506"/>
              <a:gd name="connsiteX28" fmla="*/ 9910445 w 12191999"/>
              <a:gd name="connsiteY28" fmla="*/ 1632275 h 2083506"/>
              <a:gd name="connsiteX29" fmla="*/ 9770872 w 12191999"/>
              <a:gd name="connsiteY29" fmla="*/ 1688088 h 2083506"/>
              <a:gd name="connsiteX30" fmla="*/ 9733849 w 12191999"/>
              <a:gd name="connsiteY30" fmla="*/ 1700034 h 2083506"/>
              <a:gd name="connsiteX31" fmla="*/ 9703714 w 12191999"/>
              <a:gd name="connsiteY31" fmla="*/ 1730093 h 2083506"/>
              <a:gd name="connsiteX32" fmla="*/ 9698351 w 12191999"/>
              <a:gd name="connsiteY32" fmla="*/ 1730377 h 2083506"/>
              <a:gd name="connsiteX33" fmla="*/ 9632895 w 12191999"/>
              <a:gd name="connsiteY33" fmla="*/ 1736363 h 2083506"/>
              <a:gd name="connsiteX34" fmla="*/ 9569107 w 12191999"/>
              <a:gd name="connsiteY34" fmla="*/ 1741010 h 2083506"/>
              <a:gd name="connsiteX35" fmla="*/ 9536451 w 12191999"/>
              <a:gd name="connsiteY35" fmla="*/ 1755120 h 2083506"/>
              <a:gd name="connsiteX36" fmla="*/ 9529385 w 12191999"/>
              <a:gd name="connsiteY36" fmla="*/ 1757515 h 2083506"/>
              <a:gd name="connsiteX37" fmla="*/ 9498527 w 12191999"/>
              <a:gd name="connsiteY37" fmla="*/ 1753117 h 2083506"/>
              <a:gd name="connsiteX38" fmla="*/ 9436642 w 12191999"/>
              <a:gd name="connsiteY38" fmla="*/ 1755478 h 2083506"/>
              <a:gd name="connsiteX39" fmla="*/ 9429748 w 12191999"/>
              <a:gd name="connsiteY39" fmla="*/ 1756317 h 2083506"/>
              <a:gd name="connsiteX40" fmla="*/ 9429748 w 12191999"/>
              <a:gd name="connsiteY40" fmla="*/ 1768745 h 2083506"/>
              <a:gd name="connsiteX41" fmla="*/ 9425802 w 12191999"/>
              <a:gd name="connsiteY41" fmla="*/ 1769273 h 2083506"/>
              <a:gd name="connsiteX42" fmla="*/ 9349763 w 12191999"/>
              <a:gd name="connsiteY42" fmla="*/ 1776107 h 2083506"/>
              <a:gd name="connsiteX43" fmla="*/ 9256503 w 12191999"/>
              <a:gd name="connsiteY43" fmla="*/ 1800699 h 2083506"/>
              <a:gd name="connsiteX44" fmla="*/ 9222873 w 12191999"/>
              <a:gd name="connsiteY44" fmla="*/ 1803003 h 2083506"/>
              <a:gd name="connsiteX45" fmla="*/ 9224095 w 12191999"/>
              <a:gd name="connsiteY45" fmla="*/ 1807355 h 2083506"/>
              <a:gd name="connsiteX46" fmla="*/ 9211603 w 12191999"/>
              <a:gd name="connsiteY46" fmla="*/ 1807675 h 2083506"/>
              <a:gd name="connsiteX47" fmla="*/ 9183719 w 12191999"/>
              <a:gd name="connsiteY47" fmla="*/ 1807781 h 2083506"/>
              <a:gd name="connsiteX48" fmla="*/ 9100221 w 12191999"/>
              <a:gd name="connsiteY48" fmla="*/ 1808989 h 2083506"/>
              <a:gd name="connsiteX49" fmla="*/ 9077439 w 12191999"/>
              <a:gd name="connsiteY49" fmla="*/ 1817333 h 2083506"/>
              <a:gd name="connsiteX50" fmla="*/ 9055889 w 12191999"/>
              <a:gd name="connsiteY50" fmla="*/ 1817464 h 2083506"/>
              <a:gd name="connsiteX51" fmla="*/ 8930912 w 12191999"/>
              <a:gd name="connsiteY51" fmla="*/ 1828648 h 2083506"/>
              <a:gd name="connsiteX52" fmla="*/ 8913729 w 12191999"/>
              <a:gd name="connsiteY52" fmla="*/ 1829483 h 2083506"/>
              <a:gd name="connsiteX53" fmla="*/ 8904423 w 12191999"/>
              <a:gd name="connsiteY53" fmla="*/ 1833234 h 2083506"/>
              <a:gd name="connsiteX54" fmla="*/ 8871099 w 12191999"/>
              <a:gd name="connsiteY54" fmla="*/ 1833979 h 2083506"/>
              <a:gd name="connsiteX55" fmla="*/ 8869557 w 12191999"/>
              <a:gd name="connsiteY55" fmla="*/ 1836113 h 2083506"/>
              <a:gd name="connsiteX56" fmla="*/ 8760021 w 12191999"/>
              <a:gd name="connsiteY56" fmla="*/ 1854442 h 2083506"/>
              <a:gd name="connsiteX57" fmla="*/ 8741254 w 12191999"/>
              <a:gd name="connsiteY57" fmla="*/ 1857469 h 2083506"/>
              <a:gd name="connsiteX58" fmla="*/ 8725039 w 12191999"/>
              <a:gd name="connsiteY58" fmla="*/ 1856552 h 2083506"/>
              <a:gd name="connsiteX59" fmla="*/ 8635265 w 12191999"/>
              <a:gd name="connsiteY59" fmla="*/ 1859168 h 2083506"/>
              <a:gd name="connsiteX60" fmla="*/ 8613911 w 12191999"/>
              <a:gd name="connsiteY60" fmla="*/ 1857561 h 2083506"/>
              <a:gd name="connsiteX61" fmla="*/ 8604931 w 12191999"/>
              <a:gd name="connsiteY61" fmla="*/ 1854170 h 2083506"/>
              <a:gd name="connsiteX62" fmla="*/ 8570171 w 12191999"/>
              <a:gd name="connsiteY62" fmla="*/ 1860579 h 2083506"/>
              <a:gd name="connsiteX63" fmla="*/ 8516537 w 12191999"/>
              <a:gd name="connsiteY63" fmla="*/ 1864971 h 2083506"/>
              <a:gd name="connsiteX64" fmla="*/ 8491046 w 12191999"/>
              <a:gd name="connsiteY64" fmla="*/ 1868141 h 2083506"/>
              <a:gd name="connsiteX65" fmla="*/ 8470478 w 12191999"/>
              <a:gd name="connsiteY65" fmla="*/ 1866216 h 2083506"/>
              <a:gd name="connsiteX66" fmla="*/ 8353433 w 12191999"/>
              <a:gd name="connsiteY66" fmla="*/ 1865729 h 2083506"/>
              <a:gd name="connsiteX67" fmla="*/ 8347675 w 12191999"/>
              <a:gd name="connsiteY67" fmla="*/ 1865075 h 2083506"/>
              <a:gd name="connsiteX68" fmla="*/ 8343939 w 12191999"/>
              <a:gd name="connsiteY68" fmla="*/ 1865677 h 2083506"/>
              <a:gd name="connsiteX69" fmla="*/ 8221566 w 12191999"/>
              <a:gd name="connsiteY69" fmla="*/ 1881148 h 2083506"/>
              <a:gd name="connsiteX70" fmla="*/ 8066095 w 12191999"/>
              <a:gd name="connsiteY70" fmla="*/ 1919902 h 2083506"/>
              <a:gd name="connsiteX71" fmla="*/ 8044849 w 12191999"/>
              <a:gd name="connsiteY71" fmla="*/ 1916308 h 2083506"/>
              <a:gd name="connsiteX72" fmla="*/ 8041142 w 12191999"/>
              <a:gd name="connsiteY72" fmla="*/ 1915506 h 2083506"/>
              <a:gd name="connsiteX73" fmla="*/ 8022159 w 12191999"/>
              <a:gd name="connsiteY73" fmla="*/ 1911521 h 2083506"/>
              <a:gd name="connsiteX74" fmla="*/ 7944932 w 12191999"/>
              <a:gd name="connsiteY74" fmla="*/ 1917265 h 2083506"/>
              <a:gd name="connsiteX75" fmla="*/ 7879011 w 12191999"/>
              <a:gd name="connsiteY75" fmla="*/ 1928570 h 2083506"/>
              <a:gd name="connsiteX76" fmla="*/ 7865529 w 12191999"/>
              <a:gd name="connsiteY76" fmla="*/ 1934399 h 2083506"/>
              <a:gd name="connsiteX77" fmla="*/ 7774801 w 12191999"/>
              <a:gd name="connsiteY77" fmla="*/ 1947969 h 2083506"/>
              <a:gd name="connsiteX78" fmla="*/ 7748398 w 12191999"/>
              <a:gd name="connsiteY78" fmla="*/ 1955982 h 2083506"/>
              <a:gd name="connsiteX79" fmla="*/ 7740684 w 12191999"/>
              <a:gd name="connsiteY79" fmla="*/ 1955717 h 2083506"/>
              <a:gd name="connsiteX80" fmla="*/ 7712976 w 12191999"/>
              <a:gd name="connsiteY80" fmla="*/ 1960442 h 2083506"/>
              <a:gd name="connsiteX81" fmla="*/ 7699956 w 12191999"/>
              <a:gd name="connsiteY81" fmla="*/ 1966104 h 2083506"/>
              <a:gd name="connsiteX82" fmla="*/ 7684158 w 12191999"/>
              <a:gd name="connsiteY82" fmla="*/ 1962927 h 2083506"/>
              <a:gd name="connsiteX83" fmla="*/ 7643109 w 12191999"/>
              <a:gd name="connsiteY83" fmla="*/ 1964400 h 2083506"/>
              <a:gd name="connsiteX84" fmla="*/ 7630180 w 12191999"/>
              <a:gd name="connsiteY84" fmla="*/ 1970266 h 2083506"/>
              <a:gd name="connsiteX85" fmla="*/ 7609131 w 12191999"/>
              <a:gd name="connsiteY85" fmla="*/ 1971774 h 2083506"/>
              <a:gd name="connsiteX86" fmla="*/ 7555555 w 12191999"/>
              <a:gd name="connsiteY86" fmla="*/ 1969491 h 2083506"/>
              <a:gd name="connsiteX87" fmla="*/ 7520919 w 12191999"/>
              <a:gd name="connsiteY87" fmla="*/ 1970177 h 2083506"/>
              <a:gd name="connsiteX88" fmla="*/ 7456258 w 12191999"/>
              <a:gd name="connsiteY88" fmla="*/ 1960468 h 2083506"/>
              <a:gd name="connsiteX89" fmla="*/ 7393047 w 12191999"/>
              <a:gd name="connsiteY89" fmla="*/ 1952408 h 2083506"/>
              <a:gd name="connsiteX90" fmla="*/ 7199912 w 12191999"/>
              <a:gd name="connsiteY90" fmla="*/ 1959913 h 2083506"/>
              <a:gd name="connsiteX91" fmla="*/ 7146774 w 12191999"/>
              <a:gd name="connsiteY91" fmla="*/ 1956641 h 2083506"/>
              <a:gd name="connsiteX92" fmla="*/ 7122244 w 12191999"/>
              <a:gd name="connsiteY92" fmla="*/ 1953891 h 2083506"/>
              <a:gd name="connsiteX93" fmla="*/ 7032241 w 12191999"/>
              <a:gd name="connsiteY93" fmla="*/ 1962723 h 2083506"/>
              <a:gd name="connsiteX94" fmla="*/ 6941492 w 12191999"/>
              <a:gd name="connsiteY94" fmla="*/ 1976868 h 2083506"/>
              <a:gd name="connsiteX95" fmla="*/ 6906514 w 12191999"/>
              <a:gd name="connsiteY95" fmla="*/ 1968589 h 2083506"/>
              <a:gd name="connsiteX96" fmla="*/ 6826395 w 12191999"/>
              <a:gd name="connsiteY96" fmla="*/ 1974141 h 2083506"/>
              <a:gd name="connsiteX97" fmla="*/ 6716431 w 12191999"/>
              <a:gd name="connsiteY97" fmla="*/ 2004297 h 2083506"/>
              <a:gd name="connsiteX98" fmla="*/ 6569607 w 12191999"/>
              <a:gd name="connsiteY98" fmla="*/ 2015496 h 2083506"/>
              <a:gd name="connsiteX99" fmla="*/ 6561430 w 12191999"/>
              <a:gd name="connsiteY99" fmla="*/ 2020996 h 2083506"/>
              <a:gd name="connsiteX100" fmla="*/ 6549371 w 12191999"/>
              <a:gd name="connsiteY100" fmla="*/ 2024747 h 2083506"/>
              <a:gd name="connsiteX101" fmla="*/ 6547040 w 12191999"/>
              <a:gd name="connsiteY101" fmla="*/ 2024474 h 2083506"/>
              <a:gd name="connsiteX102" fmla="*/ 6530482 w 12191999"/>
              <a:gd name="connsiteY102" fmla="*/ 2026659 h 2083506"/>
              <a:gd name="connsiteX103" fmla="*/ 6528565 w 12191999"/>
              <a:gd name="connsiteY103" fmla="*/ 2028600 h 2083506"/>
              <a:gd name="connsiteX104" fmla="*/ 6517741 w 12191999"/>
              <a:gd name="connsiteY104" fmla="*/ 2030558 h 2083506"/>
              <a:gd name="connsiteX105" fmla="*/ 6497855 w 12191999"/>
              <a:gd name="connsiteY105" fmla="*/ 2035650 h 2083506"/>
              <a:gd name="connsiteX106" fmla="*/ 6492785 w 12191999"/>
              <a:gd name="connsiteY106" fmla="*/ 2035444 h 2083506"/>
              <a:gd name="connsiteX107" fmla="*/ 6460692 w 12191999"/>
              <a:gd name="connsiteY107" fmla="*/ 2041321 h 2083506"/>
              <a:gd name="connsiteX108" fmla="*/ 6459609 w 12191999"/>
              <a:gd name="connsiteY108" fmla="*/ 2040851 h 2083506"/>
              <a:gd name="connsiteX109" fmla="*/ 6447765 w 12191999"/>
              <a:gd name="connsiteY109" fmla="*/ 2040102 h 2083506"/>
              <a:gd name="connsiteX110" fmla="*/ 6426590 w 12191999"/>
              <a:gd name="connsiteY110" fmla="*/ 2039928 h 2083506"/>
              <a:gd name="connsiteX111" fmla="*/ 6401693 w 12191999"/>
              <a:gd name="connsiteY111" fmla="*/ 2033537 h 2083506"/>
              <a:gd name="connsiteX112" fmla="*/ 6387141 w 12191999"/>
              <a:gd name="connsiteY112" fmla="*/ 2033161 h 2083506"/>
              <a:gd name="connsiteX113" fmla="*/ 6357846 w 12191999"/>
              <a:gd name="connsiteY113" fmla="*/ 2036782 h 2083506"/>
              <a:gd name="connsiteX114" fmla="*/ 6342914 w 12191999"/>
              <a:gd name="connsiteY114" fmla="*/ 2037585 h 2083506"/>
              <a:gd name="connsiteX115" fmla="*/ 6336300 w 12191999"/>
              <a:gd name="connsiteY115" fmla="*/ 2038781 h 2083506"/>
              <a:gd name="connsiteX116" fmla="*/ 6317178 w 12191999"/>
              <a:gd name="connsiteY116" fmla="*/ 2038968 h 2083506"/>
              <a:gd name="connsiteX117" fmla="*/ 6161427 w 12191999"/>
              <a:gd name="connsiteY117" fmla="*/ 2047338 h 2083506"/>
              <a:gd name="connsiteX118" fmla="*/ 6097339 w 12191999"/>
              <a:gd name="connsiteY118" fmla="*/ 2082438 h 2083506"/>
              <a:gd name="connsiteX119" fmla="*/ 6079059 w 12191999"/>
              <a:gd name="connsiteY119" fmla="*/ 2081299 h 2083506"/>
              <a:gd name="connsiteX120" fmla="*/ 5998439 w 12191999"/>
              <a:gd name="connsiteY120" fmla="*/ 2070958 h 2083506"/>
              <a:gd name="connsiteX121" fmla="*/ 5904290 w 12191999"/>
              <a:gd name="connsiteY121" fmla="*/ 2070255 h 2083506"/>
              <a:gd name="connsiteX122" fmla="*/ 5814867 w 12191999"/>
              <a:gd name="connsiteY122" fmla="*/ 2079032 h 2083506"/>
              <a:gd name="connsiteX123" fmla="*/ 5725743 w 12191999"/>
              <a:gd name="connsiteY123" fmla="*/ 2070558 h 2083506"/>
              <a:gd name="connsiteX124" fmla="*/ 5650546 w 12191999"/>
              <a:gd name="connsiteY124" fmla="*/ 2052412 h 2083506"/>
              <a:gd name="connsiteX125" fmla="*/ 5581284 w 12191999"/>
              <a:gd name="connsiteY125" fmla="*/ 2023175 h 2083506"/>
              <a:gd name="connsiteX126" fmla="*/ 5572593 w 12191999"/>
              <a:gd name="connsiteY126" fmla="*/ 2018391 h 2083506"/>
              <a:gd name="connsiteX127" fmla="*/ 5548580 w 12191999"/>
              <a:gd name="connsiteY127" fmla="*/ 2016951 h 2083506"/>
              <a:gd name="connsiteX128" fmla="*/ 5471173 w 12191999"/>
              <a:gd name="connsiteY128" fmla="*/ 2018786 h 2083506"/>
              <a:gd name="connsiteX129" fmla="*/ 5340320 w 12191999"/>
              <a:gd name="connsiteY129" fmla="*/ 2037611 h 2083506"/>
              <a:gd name="connsiteX130" fmla="*/ 5254376 w 12191999"/>
              <a:gd name="connsiteY130" fmla="*/ 2042928 h 2083506"/>
              <a:gd name="connsiteX131" fmla="*/ 5258035 w 12191999"/>
              <a:gd name="connsiteY131" fmla="*/ 2035649 h 2083506"/>
              <a:gd name="connsiteX132" fmla="*/ 5230622 w 12191999"/>
              <a:gd name="connsiteY132" fmla="*/ 2024576 h 2083506"/>
              <a:gd name="connsiteX133" fmla="*/ 5026203 w 12191999"/>
              <a:gd name="connsiteY133" fmla="*/ 2030162 h 2083506"/>
              <a:gd name="connsiteX134" fmla="*/ 4973988 w 12191999"/>
              <a:gd name="connsiteY134" fmla="*/ 2026668 h 2083506"/>
              <a:gd name="connsiteX135" fmla="*/ 4928030 w 12191999"/>
              <a:gd name="connsiteY135" fmla="*/ 2033642 h 2083506"/>
              <a:gd name="connsiteX136" fmla="*/ 4908970 w 12191999"/>
              <a:gd name="connsiteY136" fmla="*/ 2030033 h 2083506"/>
              <a:gd name="connsiteX137" fmla="*/ 4905679 w 12191999"/>
              <a:gd name="connsiteY137" fmla="*/ 2029300 h 2083506"/>
              <a:gd name="connsiteX138" fmla="*/ 4892525 w 12191999"/>
              <a:gd name="connsiteY138" fmla="*/ 2028768 h 2083506"/>
              <a:gd name="connsiteX139" fmla="*/ 4888818 w 12191999"/>
              <a:gd name="connsiteY139" fmla="*/ 2025619 h 2083506"/>
              <a:gd name="connsiteX140" fmla="*/ 4869018 w 12191999"/>
              <a:gd name="connsiteY140" fmla="*/ 2022668 h 2083506"/>
              <a:gd name="connsiteX141" fmla="*/ 4844804 w 12191999"/>
              <a:gd name="connsiteY141" fmla="*/ 2022527 h 2083506"/>
              <a:gd name="connsiteX142" fmla="*/ 4758778 w 12191999"/>
              <a:gd name="connsiteY142" fmla="*/ 2021694 h 2083506"/>
              <a:gd name="connsiteX143" fmla="*/ 4744748 w 12191999"/>
              <a:gd name="connsiteY143" fmla="*/ 2023396 h 2083506"/>
              <a:gd name="connsiteX144" fmla="*/ 4698956 w 12191999"/>
              <a:gd name="connsiteY144" fmla="*/ 2020558 h 2083506"/>
              <a:gd name="connsiteX145" fmla="*/ 4658147 w 12191999"/>
              <a:gd name="connsiteY145" fmla="*/ 2019920 h 2083506"/>
              <a:gd name="connsiteX146" fmla="*/ 4631706 w 12191999"/>
              <a:gd name="connsiteY146" fmla="*/ 2021274 h 2083506"/>
              <a:gd name="connsiteX147" fmla="*/ 4624776 w 12191999"/>
              <a:gd name="connsiteY147" fmla="*/ 2020152 h 2083506"/>
              <a:gd name="connsiteX148" fmla="*/ 4598150 w 12191999"/>
              <a:gd name="connsiteY148" fmla="*/ 2019429 h 2083506"/>
              <a:gd name="connsiteX149" fmla="*/ 4584588 w 12191999"/>
              <a:gd name="connsiteY149" fmla="*/ 2021092 h 2083506"/>
              <a:gd name="connsiteX150" fmla="*/ 4571203 w 12191999"/>
              <a:gd name="connsiteY150" fmla="*/ 2017263 h 2083506"/>
              <a:gd name="connsiteX151" fmla="*/ 4567930 w 12191999"/>
              <a:gd name="connsiteY151" fmla="*/ 2014458 h 2083506"/>
              <a:gd name="connsiteX152" fmla="*/ 4548984 w 12191999"/>
              <a:gd name="connsiteY152" fmla="*/ 2015717 h 2083506"/>
              <a:gd name="connsiteX153" fmla="*/ 4533451 w 12191999"/>
              <a:gd name="connsiteY153" fmla="*/ 2012976 h 2083506"/>
              <a:gd name="connsiteX154" fmla="*/ 4519910 w 12191999"/>
              <a:gd name="connsiteY154" fmla="*/ 2014768 h 2083506"/>
              <a:gd name="connsiteX155" fmla="*/ 4514290 w 12191999"/>
              <a:gd name="connsiteY155" fmla="*/ 2014364 h 2083506"/>
              <a:gd name="connsiteX156" fmla="*/ 4500320 w 12191999"/>
              <a:gd name="connsiteY156" fmla="*/ 2013007 h 2083506"/>
              <a:gd name="connsiteX157" fmla="*/ 4476219 w 12191999"/>
              <a:gd name="connsiteY157" fmla="*/ 2009993 h 2083506"/>
              <a:gd name="connsiteX158" fmla="*/ 4468701 w 12191999"/>
              <a:gd name="connsiteY158" fmla="*/ 2009574 h 2083506"/>
              <a:gd name="connsiteX159" fmla="*/ 4452333 w 12191999"/>
              <a:gd name="connsiteY159" fmla="*/ 2004964 h 2083506"/>
              <a:gd name="connsiteX160" fmla="*/ 4420644 w 12191999"/>
              <a:gd name="connsiteY160" fmla="*/ 2001021 h 2083506"/>
              <a:gd name="connsiteX161" fmla="*/ 4364856 w 12191999"/>
              <a:gd name="connsiteY161" fmla="*/ 1987267 h 2083506"/>
              <a:gd name="connsiteX162" fmla="*/ 4332062 w 12191999"/>
              <a:gd name="connsiteY162" fmla="*/ 1980703 h 2083506"/>
              <a:gd name="connsiteX163" fmla="*/ 4309876 w 12191999"/>
              <a:gd name="connsiteY163" fmla="*/ 1974653 h 2083506"/>
              <a:gd name="connsiteX164" fmla="*/ 4244391 w 12191999"/>
              <a:gd name="connsiteY164" fmla="*/ 1966109 h 2083506"/>
              <a:gd name="connsiteX165" fmla="*/ 4132071 w 12191999"/>
              <a:gd name="connsiteY165" fmla="*/ 1954813 h 2083506"/>
              <a:gd name="connsiteX166" fmla="*/ 4109069 w 12191999"/>
              <a:gd name="connsiteY166" fmla="*/ 1951778 h 2083506"/>
              <a:gd name="connsiteX167" fmla="*/ 4092908 w 12191999"/>
              <a:gd name="connsiteY167" fmla="*/ 1946662 h 2083506"/>
              <a:gd name="connsiteX168" fmla="*/ 4092306 w 12191999"/>
              <a:gd name="connsiteY168" fmla="*/ 1943291 h 2083506"/>
              <a:gd name="connsiteX169" fmla="*/ 4080234 w 12191999"/>
              <a:gd name="connsiteY169" fmla="*/ 1941219 h 2083506"/>
              <a:gd name="connsiteX170" fmla="*/ 4077778 w 12191999"/>
              <a:gd name="connsiteY170" fmla="*/ 1940145 h 2083506"/>
              <a:gd name="connsiteX171" fmla="*/ 4062936 w 12191999"/>
              <a:gd name="connsiteY171" fmla="*/ 1934506 h 2083506"/>
              <a:gd name="connsiteX172" fmla="*/ 4012506 w 12191999"/>
              <a:gd name="connsiteY172" fmla="*/ 1935475 h 2083506"/>
              <a:gd name="connsiteX173" fmla="*/ 3965880 w 12191999"/>
              <a:gd name="connsiteY173" fmla="*/ 1925968 h 2083506"/>
              <a:gd name="connsiteX174" fmla="*/ 3765338 w 12191999"/>
              <a:gd name="connsiteY174" fmla="*/ 1906649 h 2083506"/>
              <a:gd name="connsiteX175" fmla="*/ 3749493 w 12191999"/>
              <a:gd name="connsiteY175" fmla="*/ 1893071 h 2083506"/>
              <a:gd name="connsiteX176" fmla="*/ 3672704 w 12191999"/>
              <a:gd name="connsiteY176" fmla="*/ 1881383 h 2083506"/>
              <a:gd name="connsiteX177" fmla="*/ 3530082 w 12191999"/>
              <a:gd name="connsiteY177" fmla="*/ 1883187 h 2083506"/>
              <a:gd name="connsiteX178" fmla="*/ 3387664 w 12191999"/>
              <a:gd name="connsiteY178" fmla="*/ 1862579 h 2083506"/>
              <a:gd name="connsiteX179" fmla="*/ 3371681 w 12191999"/>
              <a:gd name="connsiteY179" fmla="*/ 1865293 h 2083506"/>
              <a:gd name="connsiteX180" fmla="*/ 3355305 w 12191999"/>
              <a:gd name="connsiteY180" fmla="*/ 1865842 h 2083506"/>
              <a:gd name="connsiteX181" fmla="*/ 3353790 w 12191999"/>
              <a:gd name="connsiteY181" fmla="*/ 1865158 h 2083506"/>
              <a:gd name="connsiteX182" fmla="*/ 3336210 w 12191999"/>
              <a:gd name="connsiteY182" fmla="*/ 1863564 h 2083506"/>
              <a:gd name="connsiteX183" fmla="*/ 3331381 w 12191999"/>
              <a:gd name="connsiteY183" fmla="*/ 1864716 h 2083506"/>
              <a:gd name="connsiteX184" fmla="*/ 3319012 w 12191999"/>
              <a:gd name="connsiteY184" fmla="*/ 1864093 h 2083506"/>
              <a:gd name="connsiteX185" fmla="*/ 3293818 w 12191999"/>
              <a:gd name="connsiteY185" fmla="*/ 1864135 h 2083506"/>
              <a:gd name="connsiteX186" fmla="*/ 3289881 w 12191999"/>
              <a:gd name="connsiteY186" fmla="*/ 1862954 h 2083506"/>
              <a:gd name="connsiteX187" fmla="*/ 3253090 w 12191999"/>
              <a:gd name="connsiteY187" fmla="*/ 1861164 h 2083506"/>
              <a:gd name="connsiteX188" fmla="*/ 3252949 w 12191999"/>
              <a:gd name="connsiteY188" fmla="*/ 1860574 h 2083506"/>
              <a:gd name="connsiteX189" fmla="*/ 3244187 w 12191999"/>
              <a:gd name="connsiteY189" fmla="*/ 1857604 h 2083506"/>
              <a:gd name="connsiteX190" fmla="*/ 3246570 w 12191999"/>
              <a:gd name="connsiteY190" fmla="*/ 1852946 h 2083506"/>
              <a:gd name="connsiteX191" fmla="*/ 3237810 w 12191999"/>
              <a:gd name="connsiteY191" fmla="*/ 1853064 h 2083506"/>
              <a:gd name="connsiteX192" fmla="*/ 3230822 w 12191999"/>
              <a:gd name="connsiteY192" fmla="*/ 1855474 h 2083506"/>
              <a:gd name="connsiteX193" fmla="*/ 3136549 w 12191999"/>
              <a:gd name="connsiteY193" fmla="*/ 1874037 h 2083506"/>
              <a:gd name="connsiteX194" fmla="*/ 2845754 w 12191999"/>
              <a:gd name="connsiteY194" fmla="*/ 1910932 h 2083506"/>
              <a:gd name="connsiteX195" fmla="*/ 2786878 w 12191999"/>
              <a:gd name="connsiteY195" fmla="*/ 1917162 h 2083506"/>
              <a:gd name="connsiteX196" fmla="*/ 2725298 w 12191999"/>
              <a:gd name="connsiteY196" fmla="*/ 1912340 h 2083506"/>
              <a:gd name="connsiteX197" fmla="*/ 2697754 w 12191999"/>
              <a:gd name="connsiteY197" fmla="*/ 1914863 h 2083506"/>
              <a:gd name="connsiteX198" fmla="*/ 2568063 w 12191999"/>
              <a:gd name="connsiteY198" fmla="*/ 1936283 h 2083506"/>
              <a:gd name="connsiteX199" fmla="*/ 2489784 w 12191999"/>
              <a:gd name="connsiteY199" fmla="*/ 1943720 h 2083506"/>
              <a:gd name="connsiteX200" fmla="*/ 2458978 w 12191999"/>
              <a:gd name="connsiteY200" fmla="*/ 1938095 h 2083506"/>
              <a:gd name="connsiteX201" fmla="*/ 2318712 w 12191999"/>
              <a:gd name="connsiteY201" fmla="*/ 1934474 h 2083506"/>
              <a:gd name="connsiteX202" fmla="*/ 2268709 w 12191999"/>
              <a:gd name="connsiteY202" fmla="*/ 1940521 h 2083506"/>
              <a:gd name="connsiteX203" fmla="*/ 2264080 w 12191999"/>
              <a:gd name="connsiteY203" fmla="*/ 1941232 h 2083506"/>
              <a:gd name="connsiteX204" fmla="*/ 2254684 w 12191999"/>
              <a:gd name="connsiteY204" fmla="*/ 1943524 h 2083506"/>
              <a:gd name="connsiteX205" fmla="*/ 2252523 w 12191999"/>
              <a:gd name="connsiteY205" fmla="*/ 1943004 h 2083506"/>
              <a:gd name="connsiteX206" fmla="*/ 2173350 w 12191999"/>
              <a:gd name="connsiteY206" fmla="*/ 1929202 h 2083506"/>
              <a:gd name="connsiteX207" fmla="*/ 2155266 w 12191999"/>
              <a:gd name="connsiteY207" fmla="*/ 1920267 h 2083506"/>
              <a:gd name="connsiteX208" fmla="*/ 2091013 w 12191999"/>
              <a:gd name="connsiteY208" fmla="*/ 1914631 h 2083506"/>
              <a:gd name="connsiteX209" fmla="*/ 2030712 w 12191999"/>
              <a:gd name="connsiteY209" fmla="*/ 1897690 h 2083506"/>
              <a:gd name="connsiteX210" fmla="*/ 1908838 w 12191999"/>
              <a:gd name="connsiteY210" fmla="*/ 1892222 h 2083506"/>
              <a:gd name="connsiteX211" fmla="*/ 1877796 w 12191999"/>
              <a:gd name="connsiteY211" fmla="*/ 1883887 h 2083506"/>
              <a:gd name="connsiteX212" fmla="*/ 1875824 w 12191999"/>
              <a:gd name="connsiteY212" fmla="*/ 1879265 h 2083506"/>
              <a:gd name="connsiteX213" fmla="*/ 1823048 w 12191999"/>
              <a:gd name="connsiteY213" fmla="*/ 1881064 h 2083506"/>
              <a:gd name="connsiteX214" fmla="*/ 1765736 w 12191999"/>
              <a:gd name="connsiteY214" fmla="*/ 1856578 h 2083506"/>
              <a:gd name="connsiteX215" fmla="*/ 1725669 w 12191999"/>
              <a:gd name="connsiteY215" fmla="*/ 1833744 h 2083506"/>
              <a:gd name="connsiteX216" fmla="*/ 1725216 w 12191999"/>
              <a:gd name="connsiteY216" fmla="*/ 1829447 h 2083506"/>
              <a:gd name="connsiteX217" fmla="*/ 1721485 w 12191999"/>
              <a:gd name="connsiteY217" fmla="*/ 1828960 h 2083506"/>
              <a:gd name="connsiteX218" fmla="*/ 1717786 w 12191999"/>
              <a:gd name="connsiteY218" fmla="*/ 1832224 h 2083506"/>
              <a:gd name="connsiteX219" fmla="*/ 1689907 w 12191999"/>
              <a:gd name="connsiteY219" fmla="*/ 1825425 h 2083506"/>
              <a:gd name="connsiteX220" fmla="*/ 1688093 w 12191999"/>
              <a:gd name="connsiteY220" fmla="*/ 1817391 h 2083506"/>
              <a:gd name="connsiteX221" fmla="*/ 1496789 w 12191999"/>
              <a:gd name="connsiteY221" fmla="*/ 1805297 h 2083506"/>
              <a:gd name="connsiteX222" fmla="*/ 1392839 w 12191999"/>
              <a:gd name="connsiteY222" fmla="*/ 1758649 h 2083506"/>
              <a:gd name="connsiteX223" fmla="*/ 1360872 w 12191999"/>
              <a:gd name="connsiteY223" fmla="*/ 1752441 h 2083506"/>
              <a:gd name="connsiteX224" fmla="*/ 1313885 w 12191999"/>
              <a:gd name="connsiteY224" fmla="*/ 1731785 h 2083506"/>
              <a:gd name="connsiteX225" fmla="*/ 1247665 w 12191999"/>
              <a:gd name="connsiteY225" fmla="*/ 1727765 h 2083506"/>
              <a:gd name="connsiteX226" fmla="*/ 1196850 w 12191999"/>
              <a:gd name="connsiteY226" fmla="*/ 1729622 h 2083506"/>
              <a:gd name="connsiteX227" fmla="*/ 1168728 w 12191999"/>
              <a:gd name="connsiteY227" fmla="*/ 1728550 h 2083506"/>
              <a:gd name="connsiteX228" fmla="*/ 1096918 w 12191999"/>
              <a:gd name="connsiteY228" fmla="*/ 1721485 h 2083506"/>
              <a:gd name="connsiteX229" fmla="*/ 1094082 w 12191999"/>
              <a:gd name="connsiteY229" fmla="*/ 1720113 h 2083506"/>
              <a:gd name="connsiteX230" fmla="*/ 1040782 w 12191999"/>
              <a:gd name="connsiteY230" fmla="*/ 1721762 h 2083506"/>
              <a:gd name="connsiteX231" fmla="*/ 955980 w 12191999"/>
              <a:gd name="connsiteY231" fmla="*/ 1719289 h 2083506"/>
              <a:gd name="connsiteX232" fmla="*/ 926108 w 12191999"/>
              <a:gd name="connsiteY232" fmla="*/ 1715917 h 2083506"/>
              <a:gd name="connsiteX233" fmla="*/ 876049 w 12191999"/>
              <a:gd name="connsiteY233" fmla="*/ 1710422 h 2083506"/>
              <a:gd name="connsiteX234" fmla="*/ 839194 w 12191999"/>
              <a:gd name="connsiteY234" fmla="*/ 1700176 h 2083506"/>
              <a:gd name="connsiteX235" fmla="*/ 797112 w 12191999"/>
              <a:gd name="connsiteY235" fmla="*/ 1698014 h 2083506"/>
              <a:gd name="connsiteX236" fmla="*/ 786610 w 12191999"/>
              <a:gd name="connsiteY236" fmla="*/ 1705455 h 2083506"/>
              <a:gd name="connsiteX237" fmla="*/ 741833 w 12191999"/>
              <a:gd name="connsiteY237" fmla="*/ 1700566 h 2083506"/>
              <a:gd name="connsiteX238" fmla="*/ 673985 w 12191999"/>
              <a:gd name="connsiteY238" fmla="*/ 1692278 h 2083506"/>
              <a:gd name="connsiteX239" fmla="*/ 634665 w 12191999"/>
              <a:gd name="connsiteY239" fmla="*/ 1689550 h 2083506"/>
              <a:gd name="connsiteX240" fmla="*/ 527471 w 12191999"/>
              <a:gd name="connsiteY240" fmla="*/ 1679869 h 2083506"/>
              <a:gd name="connsiteX241" fmla="*/ 420260 w 12191999"/>
              <a:gd name="connsiteY241" fmla="*/ 1668475 h 2083506"/>
              <a:gd name="connsiteX242" fmla="*/ 357630 w 12191999"/>
              <a:gd name="connsiteY242" fmla="*/ 1652142 h 2083506"/>
              <a:gd name="connsiteX243" fmla="*/ 269407 w 12191999"/>
              <a:gd name="connsiteY243" fmla="*/ 1643812 h 2083506"/>
              <a:gd name="connsiteX244" fmla="*/ 254769 w 12191999"/>
              <a:gd name="connsiteY244" fmla="*/ 1641013 h 2083506"/>
              <a:gd name="connsiteX245" fmla="*/ 150763 w 12191999"/>
              <a:gd name="connsiteY245" fmla="*/ 1628143 h 2083506"/>
              <a:gd name="connsiteX246" fmla="*/ 29133 w 12191999"/>
              <a:gd name="connsiteY246" fmla="*/ 1626172 h 2083506"/>
              <a:gd name="connsiteX247" fmla="*/ 0 w 12191999"/>
              <a:gd name="connsiteY247" fmla="*/ 1619589 h 2083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</a:cxnLst>
            <a:rect l="l" t="t" r="r" b="b"/>
            <a:pathLst>
              <a:path w="12191999" h="2083506">
                <a:moveTo>
                  <a:pt x="0" y="0"/>
                </a:moveTo>
                <a:lnTo>
                  <a:pt x="9429748" y="0"/>
                </a:lnTo>
                <a:lnTo>
                  <a:pt x="9429748" y="1"/>
                </a:lnTo>
                <a:lnTo>
                  <a:pt x="12191999" y="1"/>
                </a:lnTo>
                <a:lnTo>
                  <a:pt x="12191999" y="1164372"/>
                </a:lnTo>
                <a:lnTo>
                  <a:pt x="12147852" y="1163783"/>
                </a:lnTo>
                <a:cubicBezTo>
                  <a:pt x="12063101" y="1189107"/>
                  <a:pt x="12045020" y="1156925"/>
                  <a:pt x="11993604" y="1153496"/>
                </a:cubicBezTo>
                <a:cubicBezTo>
                  <a:pt x="11954216" y="1165241"/>
                  <a:pt x="11911195" y="1167350"/>
                  <a:pt x="11865319" y="1176624"/>
                </a:cubicBezTo>
                <a:cubicBezTo>
                  <a:pt x="11822513" y="1184682"/>
                  <a:pt x="11766915" y="1201558"/>
                  <a:pt x="11718353" y="1209136"/>
                </a:cubicBezTo>
                <a:cubicBezTo>
                  <a:pt x="11675379" y="1217463"/>
                  <a:pt x="11638007" y="1216639"/>
                  <a:pt x="11609067" y="1218512"/>
                </a:cubicBezTo>
                <a:cubicBezTo>
                  <a:pt x="11597582" y="1221322"/>
                  <a:pt x="11554280" y="1243577"/>
                  <a:pt x="11545958" y="1240430"/>
                </a:cubicBezTo>
                <a:lnTo>
                  <a:pt x="11445770" y="1225780"/>
                </a:lnTo>
                <a:cubicBezTo>
                  <a:pt x="11425543" y="1230782"/>
                  <a:pt x="11413740" y="1222096"/>
                  <a:pt x="11398842" y="1227250"/>
                </a:cubicBezTo>
                <a:cubicBezTo>
                  <a:pt x="11367060" y="1233093"/>
                  <a:pt x="11269285" y="1263712"/>
                  <a:pt x="11240093" y="1266797"/>
                </a:cubicBezTo>
                <a:cubicBezTo>
                  <a:pt x="11197297" y="1273685"/>
                  <a:pt x="11181311" y="1272682"/>
                  <a:pt x="11141364" y="1288059"/>
                </a:cubicBezTo>
                <a:cubicBezTo>
                  <a:pt x="11099891" y="1305386"/>
                  <a:pt x="11051533" y="1319157"/>
                  <a:pt x="11015396" y="1353104"/>
                </a:cubicBezTo>
                <a:cubicBezTo>
                  <a:pt x="11009424" y="1362217"/>
                  <a:pt x="10992328" y="1361966"/>
                  <a:pt x="10973905" y="1365109"/>
                </a:cubicBezTo>
                <a:cubicBezTo>
                  <a:pt x="10955482" y="1368254"/>
                  <a:pt x="10907369" y="1372817"/>
                  <a:pt x="10904858" y="1371966"/>
                </a:cubicBezTo>
                <a:cubicBezTo>
                  <a:pt x="10880521" y="1379494"/>
                  <a:pt x="10873670" y="1399734"/>
                  <a:pt x="10827883" y="1410270"/>
                </a:cubicBezTo>
                <a:cubicBezTo>
                  <a:pt x="10790248" y="1415655"/>
                  <a:pt x="10724899" y="1420726"/>
                  <a:pt x="10690996" y="1426394"/>
                </a:cubicBezTo>
                <a:cubicBezTo>
                  <a:pt x="10676463" y="1423331"/>
                  <a:pt x="10634514" y="1436908"/>
                  <a:pt x="10624461" y="1444283"/>
                </a:cubicBezTo>
                <a:cubicBezTo>
                  <a:pt x="10601952" y="1468442"/>
                  <a:pt x="10536224" y="1460228"/>
                  <a:pt x="10517208" y="1478947"/>
                </a:cubicBezTo>
                <a:cubicBezTo>
                  <a:pt x="10509508" y="1482271"/>
                  <a:pt x="10505833" y="1468818"/>
                  <a:pt x="10497937" y="1469831"/>
                </a:cubicBezTo>
                <a:lnTo>
                  <a:pt x="10471201" y="1486037"/>
                </a:lnTo>
                <a:lnTo>
                  <a:pt x="10448263" y="1478223"/>
                </a:lnTo>
                <a:lnTo>
                  <a:pt x="10388089" y="1507175"/>
                </a:lnTo>
                <a:cubicBezTo>
                  <a:pt x="10350285" y="1513081"/>
                  <a:pt x="10383281" y="1526586"/>
                  <a:pt x="10333720" y="1515848"/>
                </a:cubicBezTo>
                <a:cubicBezTo>
                  <a:pt x="10286428" y="1526223"/>
                  <a:pt x="10174884" y="1550019"/>
                  <a:pt x="10104338" y="1569424"/>
                </a:cubicBezTo>
                <a:cubicBezTo>
                  <a:pt x="10066963" y="1581564"/>
                  <a:pt x="9967395" y="1605712"/>
                  <a:pt x="9910445" y="1632275"/>
                </a:cubicBezTo>
                <a:cubicBezTo>
                  <a:pt x="9856131" y="1644130"/>
                  <a:pt x="9831118" y="1689967"/>
                  <a:pt x="9770872" y="1688088"/>
                </a:cubicBezTo>
                <a:cubicBezTo>
                  <a:pt x="9769882" y="1691843"/>
                  <a:pt x="9737016" y="1697044"/>
                  <a:pt x="9733849" y="1700034"/>
                </a:cubicBezTo>
                <a:lnTo>
                  <a:pt x="9703714" y="1730093"/>
                </a:lnTo>
                <a:lnTo>
                  <a:pt x="9698351" y="1730377"/>
                </a:lnTo>
                <a:lnTo>
                  <a:pt x="9632895" y="1736363"/>
                </a:lnTo>
                <a:lnTo>
                  <a:pt x="9569107" y="1741010"/>
                </a:lnTo>
                <a:cubicBezTo>
                  <a:pt x="9558961" y="1745882"/>
                  <a:pt x="9548028" y="1750646"/>
                  <a:pt x="9536451" y="1755120"/>
                </a:cubicBezTo>
                <a:lnTo>
                  <a:pt x="9529385" y="1757515"/>
                </a:lnTo>
                <a:lnTo>
                  <a:pt x="9498527" y="1753117"/>
                </a:lnTo>
                <a:lnTo>
                  <a:pt x="9436642" y="1755478"/>
                </a:lnTo>
                <a:lnTo>
                  <a:pt x="9429748" y="1756317"/>
                </a:lnTo>
                <a:lnTo>
                  <a:pt x="9429748" y="1768745"/>
                </a:lnTo>
                <a:lnTo>
                  <a:pt x="9425802" y="1769273"/>
                </a:lnTo>
                <a:cubicBezTo>
                  <a:pt x="9390751" y="1773262"/>
                  <a:pt x="9371406" y="1773457"/>
                  <a:pt x="9349763" y="1776107"/>
                </a:cubicBezTo>
                <a:cubicBezTo>
                  <a:pt x="9314721" y="1782260"/>
                  <a:pt x="9277650" y="1796217"/>
                  <a:pt x="9256503" y="1800699"/>
                </a:cubicBezTo>
                <a:lnTo>
                  <a:pt x="9222873" y="1803003"/>
                </a:lnTo>
                <a:lnTo>
                  <a:pt x="9224095" y="1807355"/>
                </a:lnTo>
                <a:lnTo>
                  <a:pt x="9211603" y="1807675"/>
                </a:lnTo>
                <a:lnTo>
                  <a:pt x="9183719" y="1807781"/>
                </a:lnTo>
                <a:cubicBezTo>
                  <a:pt x="9166319" y="1808439"/>
                  <a:pt x="9117935" y="1807396"/>
                  <a:pt x="9100221" y="1808989"/>
                </a:cubicBezTo>
                <a:cubicBezTo>
                  <a:pt x="9095111" y="1813630"/>
                  <a:pt x="9087224" y="1816160"/>
                  <a:pt x="9077439" y="1817333"/>
                </a:cubicBezTo>
                <a:lnTo>
                  <a:pt x="9055889" y="1817464"/>
                </a:lnTo>
                <a:lnTo>
                  <a:pt x="8930912" y="1828648"/>
                </a:lnTo>
                <a:lnTo>
                  <a:pt x="8913729" y="1829483"/>
                </a:lnTo>
                <a:lnTo>
                  <a:pt x="8904423" y="1833234"/>
                </a:lnTo>
                <a:cubicBezTo>
                  <a:pt x="8897319" y="1833982"/>
                  <a:pt x="8876911" y="1833498"/>
                  <a:pt x="8871099" y="1833979"/>
                </a:cubicBezTo>
                <a:lnTo>
                  <a:pt x="8869557" y="1836113"/>
                </a:lnTo>
                <a:cubicBezTo>
                  <a:pt x="8851043" y="1839524"/>
                  <a:pt x="8781405" y="1850882"/>
                  <a:pt x="8760021" y="1854442"/>
                </a:cubicBezTo>
                <a:cubicBezTo>
                  <a:pt x="8755749" y="1851161"/>
                  <a:pt x="8746183" y="1856343"/>
                  <a:pt x="8741254" y="1857469"/>
                </a:cubicBezTo>
                <a:cubicBezTo>
                  <a:pt x="8740491" y="1855259"/>
                  <a:pt x="8728559" y="1854585"/>
                  <a:pt x="8725039" y="1856552"/>
                </a:cubicBezTo>
                <a:cubicBezTo>
                  <a:pt x="8641157" y="1867333"/>
                  <a:pt x="8683145" y="1845054"/>
                  <a:pt x="8635265" y="1859168"/>
                </a:cubicBezTo>
                <a:cubicBezTo>
                  <a:pt x="8626795" y="1860103"/>
                  <a:pt x="8619931" y="1859212"/>
                  <a:pt x="8613911" y="1857561"/>
                </a:cubicBezTo>
                <a:lnTo>
                  <a:pt x="8604931" y="1854170"/>
                </a:lnTo>
                <a:lnTo>
                  <a:pt x="8570171" y="1860579"/>
                </a:lnTo>
                <a:cubicBezTo>
                  <a:pt x="8553049" y="1862813"/>
                  <a:pt x="8535028" y="1864294"/>
                  <a:pt x="8516537" y="1864971"/>
                </a:cubicBezTo>
                <a:cubicBezTo>
                  <a:pt x="8512388" y="1860455"/>
                  <a:pt x="8497874" y="1866870"/>
                  <a:pt x="8491046" y="1868141"/>
                </a:cubicBezTo>
                <a:cubicBezTo>
                  <a:pt x="8490975" y="1865191"/>
                  <a:pt x="8475847" y="1863778"/>
                  <a:pt x="8470478" y="1866216"/>
                </a:cubicBezTo>
                <a:cubicBezTo>
                  <a:pt x="8357654" y="1876758"/>
                  <a:pt x="8421139" y="1849210"/>
                  <a:pt x="8353433" y="1865729"/>
                </a:cubicBezTo>
                <a:lnTo>
                  <a:pt x="8347675" y="1865075"/>
                </a:lnTo>
                <a:lnTo>
                  <a:pt x="8343939" y="1865677"/>
                </a:lnTo>
                <a:cubicBezTo>
                  <a:pt x="8309852" y="1870841"/>
                  <a:pt x="8272587" y="1875809"/>
                  <a:pt x="8221566" y="1881148"/>
                </a:cubicBezTo>
                <a:cubicBezTo>
                  <a:pt x="8158043" y="1892960"/>
                  <a:pt x="8095547" y="1914042"/>
                  <a:pt x="8066095" y="1919902"/>
                </a:cubicBezTo>
                <a:cubicBezTo>
                  <a:pt x="8058949" y="1919234"/>
                  <a:pt x="8051921" y="1917862"/>
                  <a:pt x="8044849" y="1916308"/>
                </a:cubicBezTo>
                <a:lnTo>
                  <a:pt x="8041142" y="1915506"/>
                </a:lnTo>
                <a:lnTo>
                  <a:pt x="8022159" y="1911521"/>
                </a:lnTo>
                <a:lnTo>
                  <a:pt x="7944932" y="1917265"/>
                </a:lnTo>
                <a:lnTo>
                  <a:pt x="7879011" y="1928570"/>
                </a:lnTo>
                <a:lnTo>
                  <a:pt x="7865529" y="1934399"/>
                </a:lnTo>
                <a:lnTo>
                  <a:pt x="7774801" y="1947969"/>
                </a:lnTo>
                <a:lnTo>
                  <a:pt x="7748398" y="1955982"/>
                </a:lnTo>
                <a:lnTo>
                  <a:pt x="7740684" y="1955717"/>
                </a:lnTo>
                <a:cubicBezTo>
                  <a:pt x="7728362" y="1958584"/>
                  <a:pt x="7714099" y="1968442"/>
                  <a:pt x="7712976" y="1960442"/>
                </a:cubicBezTo>
                <a:lnTo>
                  <a:pt x="7699956" y="1966104"/>
                </a:lnTo>
                <a:lnTo>
                  <a:pt x="7684158" y="1962927"/>
                </a:lnTo>
                <a:cubicBezTo>
                  <a:pt x="7674684" y="1962643"/>
                  <a:pt x="7652105" y="1963177"/>
                  <a:pt x="7643109" y="1964400"/>
                </a:cubicBezTo>
                <a:lnTo>
                  <a:pt x="7630180" y="1970266"/>
                </a:lnTo>
                <a:lnTo>
                  <a:pt x="7609131" y="1971774"/>
                </a:lnTo>
                <a:cubicBezTo>
                  <a:pt x="7596694" y="1971644"/>
                  <a:pt x="7570258" y="1969757"/>
                  <a:pt x="7555555" y="1969491"/>
                </a:cubicBezTo>
                <a:cubicBezTo>
                  <a:pt x="7541460" y="1966540"/>
                  <a:pt x="7530571" y="1964848"/>
                  <a:pt x="7520919" y="1970177"/>
                </a:cubicBezTo>
                <a:cubicBezTo>
                  <a:pt x="7500295" y="1966884"/>
                  <a:pt x="7480780" y="1949401"/>
                  <a:pt x="7456258" y="1960468"/>
                </a:cubicBezTo>
                <a:cubicBezTo>
                  <a:pt x="7434946" y="1957506"/>
                  <a:pt x="7435772" y="1952500"/>
                  <a:pt x="7393047" y="1952408"/>
                </a:cubicBezTo>
                <a:cubicBezTo>
                  <a:pt x="7356520" y="1952860"/>
                  <a:pt x="7236307" y="1958626"/>
                  <a:pt x="7199912" y="1959913"/>
                </a:cubicBezTo>
                <a:cubicBezTo>
                  <a:pt x="7176501" y="1959942"/>
                  <a:pt x="7160098" y="1958343"/>
                  <a:pt x="7146774" y="1956641"/>
                </a:cubicBezTo>
                <a:lnTo>
                  <a:pt x="7122244" y="1953891"/>
                </a:lnTo>
                <a:lnTo>
                  <a:pt x="7032241" y="1962723"/>
                </a:lnTo>
                <a:cubicBezTo>
                  <a:pt x="6997214" y="1965198"/>
                  <a:pt x="6963725" y="1968396"/>
                  <a:pt x="6941492" y="1976868"/>
                </a:cubicBezTo>
                <a:cubicBezTo>
                  <a:pt x="6947015" y="1970398"/>
                  <a:pt x="6923088" y="1965379"/>
                  <a:pt x="6906514" y="1968589"/>
                </a:cubicBezTo>
                <a:cubicBezTo>
                  <a:pt x="6925890" y="1943204"/>
                  <a:pt x="6840983" y="1991464"/>
                  <a:pt x="6826395" y="1974141"/>
                </a:cubicBezTo>
                <a:cubicBezTo>
                  <a:pt x="6825676" y="1990223"/>
                  <a:pt x="6751393" y="2017492"/>
                  <a:pt x="6716431" y="2004297"/>
                </a:cubicBezTo>
                <a:cubicBezTo>
                  <a:pt x="6663167" y="2007518"/>
                  <a:pt x="6625450" y="2020811"/>
                  <a:pt x="6569607" y="2015496"/>
                </a:cubicBezTo>
                <a:cubicBezTo>
                  <a:pt x="6567874" y="2017648"/>
                  <a:pt x="6565034" y="2019449"/>
                  <a:pt x="6561430" y="2020996"/>
                </a:cubicBezTo>
                <a:lnTo>
                  <a:pt x="6549371" y="2024747"/>
                </a:lnTo>
                <a:lnTo>
                  <a:pt x="6547040" y="2024474"/>
                </a:lnTo>
                <a:cubicBezTo>
                  <a:pt x="6537882" y="2024425"/>
                  <a:pt x="6533193" y="2025332"/>
                  <a:pt x="6530482" y="2026659"/>
                </a:cubicBezTo>
                <a:lnTo>
                  <a:pt x="6528565" y="2028600"/>
                </a:lnTo>
                <a:lnTo>
                  <a:pt x="6517741" y="2030558"/>
                </a:lnTo>
                <a:lnTo>
                  <a:pt x="6497855" y="2035650"/>
                </a:lnTo>
                <a:lnTo>
                  <a:pt x="6492785" y="2035444"/>
                </a:lnTo>
                <a:lnTo>
                  <a:pt x="6460692" y="2041321"/>
                </a:lnTo>
                <a:lnTo>
                  <a:pt x="6459609" y="2040851"/>
                </a:lnTo>
                <a:cubicBezTo>
                  <a:pt x="6456451" y="2039933"/>
                  <a:pt x="6452734" y="2039508"/>
                  <a:pt x="6447765" y="2040102"/>
                </a:cubicBezTo>
                <a:cubicBezTo>
                  <a:pt x="6446007" y="2031126"/>
                  <a:pt x="6441093" y="2037380"/>
                  <a:pt x="6426590" y="2039928"/>
                </a:cubicBezTo>
                <a:cubicBezTo>
                  <a:pt x="6423606" y="2033241"/>
                  <a:pt x="6413230" y="2032925"/>
                  <a:pt x="6401693" y="2033537"/>
                </a:cubicBezTo>
                <a:lnTo>
                  <a:pt x="6387141" y="2033161"/>
                </a:lnTo>
                <a:lnTo>
                  <a:pt x="6357846" y="2036782"/>
                </a:lnTo>
                <a:lnTo>
                  <a:pt x="6342914" y="2037585"/>
                </a:lnTo>
                <a:lnTo>
                  <a:pt x="6336300" y="2038781"/>
                </a:lnTo>
                <a:lnTo>
                  <a:pt x="6317178" y="2038968"/>
                </a:lnTo>
                <a:lnTo>
                  <a:pt x="6161427" y="2047338"/>
                </a:lnTo>
                <a:cubicBezTo>
                  <a:pt x="6147824" y="2057658"/>
                  <a:pt x="6118908" y="2077615"/>
                  <a:pt x="6097339" y="2082438"/>
                </a:cubicBezTo>
                <a:cubicBezTo>
                  <a:pt x="6090149" y="2084046"/>
                  <a:pt x="6083776" y="2083972"/>
                  <a:pt x="6079059" y="2081299"/>
                </a:cubicBezTo>
                <a:cubicBezTo>
                  <a:pt x="6063900" y="2082334"/>
                  <a:pt x="6011621" y="2084537"/>
                  <a:pt x="5998439" y="2070958"/>
                </a:cubicBezTo>
                <a:cubicBezTo>
                  <a:pt x="5976443" y="2071759"/>
                  <a:pt x="5925514" y="2069780"/>
                  <a:pt x="5904290" y="2070255"/>
                </a:cubicBezTo>
                <a:cubicBezTo>
                  <a:pt x="5871515" y="2066244"/>
                  <a:pt x="5843986" y="2088249"/>
                  <a:pt x="5814867" y="2079032"/>
                </a:cubicBezTo>
                <a:cubicBezTo>
                  <a:pt x="5792003" y="2070559"/>
                  <a:pt x="5750009" y="2076273"/>
                  <a:pt x="5725743" y="2070558"/>
                </a:cubicBezTo>
                <a:cubicBezTo>
                  <a:pt x="5716432" y="2058355"/>
                  <a:pt x="5667424" y="2047322"/>
                  <a:pt x="5650546" y="2052412"/>
                </a:cubicBezTo>
                <a:cubicBezTo>
                  <a:pt x="5614627" y="2046084"/>
                  <a:pt x="5608108" y="2028306"/>
                  <a:pt x="5581284" y="2023175"/>
                </a:cubicBezTo>
                <a:lnTo>
                  <a:pt x="5572593" y="2018391"/>
                </a:lnTo>
                <a:lnTo>
                  <a:pt x="5548580" y="2016951"/>
                </a:lnTo>
                <a:cubicBezTo>
                  <a:pt x="5523726" y="2017783"/>
                  <a:pt x="5498337" y="2019663"/>
                  <a:pt x="5471173" y="2018786"/>
                </a:cubicBezTo>
                <a:cubicBezTo>
                  <a:pt x="5447687" y="2003020"/>
                  <a:pt x="5353807" y="2022324"/>
                  <a:pt x="5340320" y="2037611"/>
                </a:cubicBezTo>
                <a:cubicBezTo>
                  <a:pt x="5340015" y="2024215"/>
                  <a:pt x="5271937" y="2042455"/>
                  <a:pt x="5254376" y="2042928"/>
                </a:cubicBezTo>
                <a:cubicBezTo>
                  <a:pt x="5248522" y="2043086"/>
                  <a:pt x="5248281" y="2041270"/>
                  <a:pt x="5258035" y="2035649"/>
                </a:cubicBezTo>
                <a:cubicBezTo>
                  <a:pt x="5239374" y="2037214"/>
                  <a:pt x="5220112" y="2030252"/>
                  <a:pt x="5230622" y="2024576"/>
                </a:cubicBezTo>
                <a:cubicBezTo>
                  <a:pt x="5173932" y="2036724"/>
                  <a:pt x="5090262" y="2024645"/>
                  <a:pt x="5026203" y="2030162"/>
                </a:cubicBezTo>
                <a:cubicBezTo>
                  <a:pt x="4991280" y="2016814"/>
                  <a:pt x="5010212" y="2029164"/>
                  <a:pt x="4973988" y="2026668"/>
                </a:cubicBezTo>
                <a:cubicBezTo>
                  <a:pt x="4983896" y="2038955"/>
                  <a:pt x="4930012" y="2019774"/>
                  <a:pt x="4928030" y="2033642"/>
                </a:cubicBezTo>
                <a:cubicBezTo>
                  <a:pt x="4921501" y="2032748"/>
                  <a:pt x="4915238" y="2031445"/>
                  <a:pt x="4908970" y="2030033"/>
                </a:cubicBezTo>
                <a:lnTo>
                  <a:pt x="4905679" y="2029300"/>
                </a:lnTo>
                <a:lnTo>
                  <a:pt x="4892525" y="2028768"/>
                </a:lnTo>
                <a:lnTo>
                  <a:pt x="4888818" y="2025619"/>
                </a:lnTo>
                <a:lnTo>
                  <a:pt x="4869018" y="2022668"/>
                </a:lnTo>
                <a:cubicBezTo>
                  <a:pt x="4861602" y="2022028"/>
                  <a:pt x="4853622" y="2021880"/>
                  <a:pt x="4844804" y="2022527"/>
                </a:cubicBezTo>
                <a:cubicBezTo>
                  <a:pt x="4823110" y="2028022"/>
                  <a:pt x="4789330" y="2021287"/>
                  <a:pt x="4758778" y="2021694"/>
                </a:cubicBezTo>
                <a:lnTo>
                  <a:pt x="4744748" y="2023396"/>
                </a:lnTo>
                <a:lnTo>
                  <a:pt x="4698956" y="2020558"/>
                </a:lnTo>
                <a:cubicBezTo>
                  <a:pt x="4685921" y="2020008"/>
                  <a:pt x="4672392" y="2019718"/>
                  <a:pt x="4658147" y="2019920"/>
                </a:cubicBezTo>
                <a:lnTo>
                  <a:pt x="4631706" y="2021274"/>
                </a:lnTo>
                <a:lnTo>
                  <a:pt x="4624776" y="2020152"/>
                </a:lnTo>
                <a:cubicBezTo>
                  <a:pt x="4612703" y="2020277"/>
                  <a:pt x="4596727" y="2024226"/>
                  <a:pt x="4598150" y="2019429"/>
                </a:cubicBezTo>
                <a:lnTo>
                  <a:pt x="4584588" y="2021092"/>
                </a:lnTo>
                <a:lnTo>
                  <a:pt x="4571203" y="2017263"/>
                </a:lnTo>
                <a:cubicBezTo>
                  <a:pt x="4569736" y="2016374"/>
                  <a:pt x="4568633" y="2015427"/>
                  <a:pt x="4567930" y="2014458"/>
                </a:cubicBezTo>
                <a:lnTo>
                  <a:pt x="4548984" y="2015717"/>
                </a:lnTo>
                <a:lnTo>
                  <a:pt x="4533451" y="2012976"/>
                </a:lnTo>
                <a:lnTo>
                  <a:pt x="4519910" y="2014768"/>
                </a:lnTo>
                <a:lnTo>
                  <a:pt x="4514290" y="2014364"/>
                </a:lnTo>
                <a:lnTo>
                  <a:pt x="4500320" y="2013007"/>
                </a:lnTo>
                <a:cubicBezTo>
                  <a:pt x="4493159" y="2012056"/>
                  <a:pt x="4485144" y="2010910"/>
                  <a:pt x="4476219" y="2009993"/>
                </a:cubicBezTo>
                <a:lnTo>
                  <a:pt x="4468701" y="2009574"/>
                </a:lnTo>
                <a:lnTo>
                  <a:pt x="4452333" y="2004964"/>
                </a:lnTo>
                <a:cubicBezTo>
                  <a:pt x="4440422" y="2001479"/>
                  <a:pt x="4431048" y="1999130"/>
                  <a:pt x="4420644" y="2001021"/>
                </a:cubicBezTo>
                <a:cubicBezTo>
                  <a:pt x="4402911" y="1996519"/>
                  <a:pt x="4390524" y="1983900"/>
                  <a:pt x="4364856" y="1987267"/>
                </a:cubicBezTo>
                <a:cubicBezTo>
                  <a:pt x="4372645" y="1981550"/>
                  <a:pt x="4336350" y="1986575"/>
                  <a:pt x="4332062" y="1980703"/>
                </a:cubicBezTo>
                <a:cubicBezTo>
                  <a:pt x="4330083" y="1975974"/>
                  <a:pt x="4318612" y="1976397"/>
                  <a:pt x="4309876" y="1974653"/>
                </a:cubicBezTo>
                <a:cubicBezTo>
                  <a:pt x="4303650" y="1969824"/>
                  <a:pt x="4259693" y="1965414"/>
                  <a:pt x="4244391" y="1966109"/>
                </a:cubicBezTo>
                <a:cubicBezTo>
                  <a:pt x="4201255" y="1970914"/>
                  <a:pt x="4166558" y="1951471"/>
                  <a:pt x="4132071" y="1954813"/>
                </a:cubicBezTo>
                <a:cubicBezTo>
                  <a:pt x="4123041" y="1954358"/>
                  <a:pt x="4115554" y="1953263"/>
                  <a:pt x="4109069" y="1951778"/>
                </a:cubicBezTo>
                <a:lnTo>
                  <a:pt x="4092908" y="1946662"/>
                </a:lnTo>
                <a:cubicBezTo>
                  <a:pt x="4092707" y="1945539"/>
                  <a:pt x="4092506" y="1944415"/>
                  <a:pt x="4092306" y="1943291"/>
                </a:cubicBezTo>
                <a:lnTo>
                  <a:pt x="4080234" y="1941219"/>
                </a:lnTo>
                <a:lnTo>
                  <a:pt x="4077778" y="1940145"/>
                </a:lnTo>
                <a:cubicBezTo>
                  <a:pt x="4073105" y="1938081"/>
                  <a:pt x="4068339" y="1936119"/>
                  <a:pt x="4062936" y="1934506"/>
                </a:cubicBezTo>
                <a:cubicBezTo>
                  <a:pt x="4048082" y="1947155"/>
                  <a:pt x="4014523" y="1922869"/>
                  <a:pt x="4012506" y="1935475"/>
                </a:cubicBezTo>
                <a:cubicBezTo>
                  <a:pt x="3980228" y="1928812"/>
                  <a:pt x="3986775" y="1942559"/>
                  <a:pt x="3965880" y="1925968"/>
                </a:cubicBezTo>
                <a:cubicBezTo>
                  <a:pt x="3899515" y="1923414"/>
                  <a:pt x="3830855" y="1902158"/>
                  <a:pt x="3765338" y="1906649"/>
                </a:cubicBezTo>
                <a:cubicBezTo>
                  <a:pt x="3780686" y="1902635"/>
                  <a:pt x="3768784" y="1893856"/>
                  <a:pt x="3749493" y="1893071"/>
                </a:cubicBezTo>
                <a:cubicBezTo>
                  <a:pt x="3807776" y="1876857"/>
                  <a:pt x="3656400" y="1898030"/>
                  <a:pt x="3672704" y="1881383"/>
                </a:cubicBezTo>
                <a:cubicBezTo>
                  <a:pt x="3645532" y="1893973"/>
                  <a:pt x="3537791" y="1900656"/>
                  <a:pt x="3530082" y="1883187"/>
                </a:cubicBezTo>
                <a:cubicBezTo>
                  <a:pt x="3479808" y="1875044"/>
                  <a:pt x="3426017" y="1877998"/>
                  <a:pt x="3387664" y="1862579"/>
                </a:cubicBezTo>
                <a:cubicBezTo>
                  <a:pt x="3382649" y="1863935"/>
                  <a:pt x="3377277" y="1864791"/>
                  <a:pt x="3371681" y="1865293"/>
                </a:cubicBezTo>
                <a:lnTo>
                  <a:pt x="3355305" y="1865842"/>
                </a:lnTo>
                <a:lnTo>
                  <a:pt x="3353790" y="1865158"/>
                </a:lnTo>
                <a:cubicBezTo>
                  <a:pt x="3346144" y="1863282"/>
                  <a:pt x="3340687" y="1863057"/>
                  <a:pt x="3336210" y="1863564"/>
                </a:cubicBezTo>
                <a:lnTo>
                  <a:pt x="3331381" y="1864716"/>
                </a:lnTo>
                <a:lnTo>
                  <a:pt x="3319012" y="1864093"/>
                </a:lnTo>
                <a:lnTo>
                  <a:pt x="3293818" y="1864135"/>
                </a:lnTo>
                <a:lnTo>
                  <a:pt x="3289881" y="1862954"/>
                </a:lnTo>
                <a:lnTo>
                  <a:pt x="3253090" y="1861164"/>
                </a:lnTo>
                <a:cubicBezTo>
                  <a:pt x="3253042" y="1860968"/>
                  <a:pt x="3252996" y="1860771"/>
                  <a:pt x="3252949" y="1860574"/>
                </a:cubicBezTo>
                <a:cubicBezTo>
                  <a:pt x="3251799" y="1859213"/>
                  <a:pt x="3249368" y="1858131"/>
                  <a:pt x="3244187" y="1857604"/>
                </a:cubicBezTo>
                <a:cubicBezTo>
                  <a:pt x="3250860" y="1853873"/>
                  <a:pt x="3250577" y="1852999"/>
                  <a:pt x="3246570" y="1852946"/>
                </a:cubicBezTo>
                <a:lnTo>
                  <a:pt x="3237810" y="1853064"/>
                </a:lnTo>
                <a:lnTo>
                  <a:pt x="3230822" y="1855474"/>
                </a:lnTo>
                <a:cubicBezTo>
                  <a:pt x="3206812" y="1862286"/>
                  <a:pt x="3176733" y="1868865"/>
                  <a:pt x="3136549" y="1874037"/>
                </a:cubicBezTo>
                <a:cubicBezTo>
                  <a:pt x="3081163" y="1880168"/>
                  <a:pt x="2902557" y="1900580"/>
                  <a:pt x="2845754" y="1910932"/>
                </a:cubicBezTo>
                <a:cubicBezTo>
                  <a:pt x="2860822" y="1944376"/>
                  <a:pt x="2813389" y="1905358"/>
                  <a:pt x="2786878" y="1917162"/>
                </a:cubicBezTo>
                <a:cubicBezTo>
                  <a:pt x="2766803" y="1917398"/>
                  <a:pt x="2741628" y="1915886"/>
                  <a:pt x="2725298" y="1912340"/>
                </a:cubicBezTo>
                <a:cubicBezTo>
                  <a:pt x="2716680" y="1911427"/>
                  <a:pt x="2707572" y="1911972"/>
                  <a:pt x="2697754" y="1914863"/>
                </a:cubicBezTo>
                <a:cubicBezTo>
                  <a:pt x="2667185" y="1939014"/>
                  <a:pt x="2622149" y="1926211"/>
                  <a:pt x="2568063" y="1936283"/>
                </a:cubicBezTo>
                <a:cubicBezTo>
                  <a:pt x="2552625" y="1932001"/>
                  <a:pt x="2502682" y="1953378"/>
                  <a:pt x="2489784" y="1943720"/>
                </a:cubicBezTo>
                <a:cubicBezTo>
                  <a:pt x="2478524" y="1943155"/>
                  <a:pt x="2467418" y="1949411"/>
                  <a:pt x="2458978" y="1938095"/>
                </a:cubicBezTo>
                <a:cubicBezTo>
                  <a:pt x="2417552" y="1934639"/>
                  <a:pt x="2366376" y="1931293"/>
                  <a:pt x="2318712" y="1934474"/>
                </a:cubicBezTo>
                <a:cubicBezTo>
                  <a:pt x="2296029" y="1936526"/>
                  <a:pt x="2282069" y="1938434"/>
                  <a:pt x="2268709" y="1940521"/>
                </a:cubicBezTo>
                <a:lnTo>
                  <a:pt x="2264080" y="1941232"/>
                </a:lnTo>
                <a:lnTo>
                  <a:pt x="2254684" y="1943524"/>
                </a:lnTo>
                <a:lnTo>
                  <a:pt x="2252523" y="1943004"/>
                </a:lnTo>
                <a:lnTo>
                  <a:pt x="2173350" y="1929202"/>
                </a:lnTo>
                <a:lnTo>
                  <a:pt x="2155266" y="1920267"/>
                </a:lnTo>
                <a:lnTo>
                  <a:pt x="2091013" y="1914631"/>
                </a:lnTo>
                <a:cubicBezTo>
                  <a:pt x="2033357" y="1920614"/>
                  <a:pt x="2070513" y="1905065"/>
                  <a:pt x="2030712" y="1897690"/>
                </a:cubicBezTo>
                <a:cubicBezTo>
                  <a:pt x="1994539" y="1893055"/>
                  <a:pt x="1958569" y="1883188"/>
                  <a:pt x="1908838" y="1892222"/>
                </a:cubicBezTo>
                <a:cubicBezTo>
                  <a:pt x="1897236" y="1896147"/>
                  <a:pt x="1883338" y="1892415"/>
                  <a:pt x="1877796" y="1883887"/>
                </a:cubicBezTo>
                <a:cubicBezTo>
                  <a:pt x="1876842" y="1882419"/>
                  <a:pt x="1876177" y="1880863"/>
                  <a:pt x="1875824" y="1879265"/>
                </a:cubicBezTo>
                <a:cubicBezTo>
                  <a:pt x="1843474" y="1887199"/>
                  <a:pt x="1841511" y="1873818"/>
                  <a:pt x="1823048" y="1881064"/>
                </a:cubicBezTo>
                <a:cubicBezTo>
                  <a:pt x="1792640" y="1872164"/>
                  <a:pt x="1782358" y="1850450"/>
                  <a:pt x="1765736" y="1856578"/>
                </a:cubicBezTo>
                <a:cubicBezTo>
                  <a:pt x="1753024" y="1849107"/>
                  <a:pt x="1745932" y="1828316"/>
                  <a:pt x="1725669" y="1833744"/>
                </a:cubicBezTo>
                <a:cubicBezTo>
                  <a:pt x="1727428" y="1831405"/>
                  <a:pt x="1726953" y="1830157"/>
                  <a:pt x="1725216" y="1829447"/>
                </a:cubicBezTo>
                <a:lnTo>
                  <a:pt x="1721485" y="1828960"/>
                </a:lnTo>
                <a:lnTo>
                  <a:pt x="1717786" y="1832224"/>
                </a:lnTo>
                <a:cubicBezTo>
                  <a:pt x="1703445" y="1843277"/>
                  <a:pt x="1706547" y="1827935"/>
                  <a:pt x="1689907" y="1825425"/>
                </a:cubicBezTo>
                <a:cubicBezTo>
                  <a:pt x="1682338" y="1823445"/>
                  <a:pt x="1685181" y="1820226"/>
                  <a:pt x="1688093" y="1817391"/>
                </a:cubicBezTo>
                <a:lnTo>
                  <a:pt x="1496789" y="1805297"/>
                </a:lnTo>
                <a:cubicBezTo>
                  <a:pt x="1463551" y="1793913"/>
                  <a:pt x="1426345" y="1786892"/>
                  <a:pt x="1392839" y="1758649"/>
                </a:cubicBezTo>
                <a:cubicBezTo>
                  <a:pt x="1386461" y="1750573"/>
                  <a:pt x="1374031" y="1756918"/>
                  <a:pt x="1360872" y="1752441"/>
                </a:cubicBezTo>
                <a:cubicBezTo>
                  <a:pt x="1347711" y="1747963"/>
                  <a:pt x="1332751" y="1735898"/>
                  <a:pt x="1313885" y="1731785"/>
                </a:cubicBezTo>
                <a:cubicBezTo>
                  <a:pt x="1281989" y="1726305"/>
                  <a:pt x="1256405" y="1739744"/>
                  <a:pt x="1247665" y="1727765"/>
                </a:cubicBezTo>
                <a:cubicBezTo>
                  <a:pt x="1231363" y="1728538"/>
                  <a:pt x="1209120" y="1742556"/>
                  <a:pt x="1196850" y="1729622"/>
                </a:cubicBezTo>
                <a:cubicBezTo>
                  <a:pt x="1195195" y="1740224"/>
                  <a:pt x="1178147" y="1721561"/>
                  <a:pt x="1168728" y="1728550"/>
                </a:cubicBezTo>
                <a:cubicBezTo>
                  <a:pt x="1152073" y="1727193"/>
                  <a:pt x="1122804" y="1725926"/>
                  <a:pt x="1096918" y="1721485"/>
                </a:cubicBezTo>
                <a:lnTo>
                  <a:pt x="1094082" y="1720113"/>
                </a:lnTo>
                <a:lnTo>
                  <a:pt x="1040782" y="1721762"/>
                </a:lnTo>
                <a:cubicBezTo>
                  <a:pt x="987172" y="1722352"/>
                  <a:pt x="1023272" y="1708707"/>
                  <a:pt x="955980" y="1719289"/>
                </a:cubicBezTo>
                <a:cubicBezTo>
                  <a:pt x="948995" y="1714208"/>
                  <a:pt x="940521" y="1713816"/>
                  <a:pt x="926108" y="1715917"/>
                </a:cubicBezTo>
                <a:cubicBezTo>
                  <a:pt x="900077" y="1715834"/>
                  <a:pt x="902688" y="1703436"/>
                  <a:pt x="876049" y="1710422"/>
                </a:cubicBezTo>
                <a:cubicBezTo>
                  <a:pt x="881084" y="1703830"/>
                  <a:pt x="826830" y="1706893"/>
                  <a:pt x="839194" y="1700176"/>
                </a:cubicBezTo>
                <a:cubicBezTo>
                  <a:pt x="822548" y="1693764"/>
                  <a:pt x="813674" y="1703628"/>
                  <a:pt x="797112" y="1698014"/>
                </a:cubicBezTo>
                <a:cubicBezTo>
                  <a:pt x="778195" y="1696418"/>
                  <a:pt x="807647" y="1705364"/>
                  <a:pt x="786610" y="1705455"/>
                </a:cubicBezTo>
                <a:cubicBezTo>
                  <a:pt x="761170" y="1704357"/>
                  <a:pt x="760599" y="1716610"/>
                  <a:pt x="741833" y="1700566"/>
                </a:cubicBezTo>
                <a:lnTo>
                  <a:pt x="673985" y="1692278"/>
                </a:lnTo>
                <a:cubicBezTo>
                  <a:pt x="658515" y="1695829"/>
                  <a:pt x="646395" y="1693620"/>
                  <a:pt x="634665" y="1689550"/>
                </a:cubicBezTo>
                <a:cubicBezTo>
                  <a:pt x="599149" y="1689690"/>
                  <a:pt x="567176" y="1683160"/>
                  <a:pt x="527471" y="1679869"/>
                </a:cubicBezTo>
                <a:cubicBezTo>
                  <a:pt x="484099" y="1683240"/>
                  <a:pt x="462693" y="1671949"/>
                  <a:pt x="420260" y="1668475"/>
                </a:cubicBezTo>
                <a:cubicBezTo>
                  <a:pt x="377482" y="1677390"/>
                  <a:pt x="393500" y="1652730"/>
                  <a:pt x="357630" y="1652142"/>
                </a:cubicBezTo>
                <a:cubicBezTo>
                  <a:pt x="298692" y="1659518"/>
                  <a:pt x="359631" y="1643849"/>
                  <a:pt x="269407" y="1643812"/>
                </a:cubicBezTo>
                <a:cubicBezTo>
                  <a:pt x="264204" y="1645215"/>
                  <a:pt x="253436" y="1643159"/>
                  <a:pt x="254769" y="1641013"/>
                </a:cubicBezTo>
                <a:cubicBezTo>
                  <a:pt x="234996" y="1641090"/>
                  <a:pt x="179093" y="1626583"/>
                  <a:pt x="150763" y="1628143"/>
                </a:cubicBezTo>
                <a:cubicBezTo>
                  <a:pt x="96232" y="1619954"/>
                  <a:pt x="68845" y="1629422"/>
                  <a:pt x="29133" y="1626172"/>
                </a:cubicBezTo>
                <a:lnTo>
                  <a:pt x="0" y="16195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EE5F1A3-E533-3BCB-7590-7981CA4A3A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506" y="494414"/>
            <a:ext cx="7900987" cy="817403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</a:pPr>
            <a:r>
              <a:rPr lang="en-US" sz="31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Principe de fonctionnement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F65C9ED2-101D-A47F-BB72-917B515DDF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4236" y="2463500"/>
            <a:ext cx="8675525" cy="3377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4535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6">
            <a:extLst>
              <a:ext uri="{FF2B5EF4-FFF2-40B4-BE49-F238E27FC236}">
                <a16:creationId xmlns:a16="http://schemas.microsoft.com/office/drawing/2014/main" id="{69D184B2-2226-4E31-BCCB-444330767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338899" y="918266"/>
            <a:ext cx="529596" cy="5863534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Freeform 7">
            <a:extLst>
              <a:ext uri="{FF2B5EF4-FFF2-40B4-BE49-F238E27FC236}">
                <a16:creationId xmlns:a16="http://schemas.microsoft.com/office/drawing/2014/main" id="{1AC4D4E3-486A-464A-8EC8-D448810972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338409" y="643467"/>
            <a:ext cx="315230" cy="5668919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64DE13E-58EB-4475-B79C-0D4FC65123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78790" y="643467"/>
            <a:ext cx="8200127" cy="5391944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B15B8F50-E1F8-EF09-0D6D-05ADB21AA8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7683" y="1996837"/>
            <a:ext cx="7248635" cy="2686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1477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83356" y="1928731"/>
            <a:ext cx="3333749" cy="2624327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4CDF6A5-C8A3-58AB-C65F-590907355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525" y="1967266"/>
            <a:ext cx="1971675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</a:pPr>
            <a:r>
              <a:rPr lang="en-US" sz="31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1-Création du nouvel état intial </a:t>
            </a:r>
          </a:p>
        </p:txBody>
      </p:sp>
      <p:pic>
        <p:nvPicPr>
          <p:cNvPr id="9" name="Espace réservé du contenu 8">
            <a:extLst>
              <a:ext uri="{FF2B5EF4-FFF2-40B4-BE49-F238E27FC236}">
                <a16:creationId xmlns:a16="http://schemas.microsoft.com/office/drawing/2014/main" id="{551644C1-55FE-D30A-7210-F47B38605B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84512" y="656216"/>
            <a:ext cx="5562225" cy="5464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1794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C541B88-1AE9-40C3-AFD5-967787C197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5F17139-31EE-46AC-B04F-DBBD852DD6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667947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195697"/>
            <a:ext cx="2400300" cy="4238118"/>
          </a:xfrm>
        </p:spPr>
        <p:txBody>
          <a:bodyPr>
            <a:normAutofit/>
          </a:bodyPr>
          <a:lstStyle/>
          <a:p>
            <a:r>
              <a:rPr lang="fr-CI" sz="3700">
                <a:solidFill>
                  <a:schemeClr val="bg1"/>
                </a:solidFill>
              </a:rPr>
              <a:t>Structure de l'automate</a:t>
            </a:r>
          </a:p>
        </p:txBody>
      </p:sp>
      <p:grpSp>
        <p:nvGrpSpPr>
          <p:cNvPr id="13" name="Graphic 38">
            <a:extLst>
              <a:ext uri="{FF2B5EF4-FFF2-40B4-BE49-F238E27FC236}">
                <a16:creationId xmlns:a16="http://schemas.microsoft.com/office/drawing/2014/main" id="{7CF625D3-71A3-4F30-A096-8EF334E959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02912"/>
            <a:ext cx="1432689" cy="709660"/>
            <a:chOff x="2267504" y="2540250"/>
            <a:chExt cx="1990951" cy="739640"/>
          </a:xfrm>
          <a:solidFill>
            <a:schemeClr val="bg1"/>
          </a:solidFill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6754E2F-F56E-4BA3-99DD-8EBF110E34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24A69059-7C49-49C6-B071-F2A9B558E0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7" name="Oval 16">
            <a:extLst>
              <a:ext uri="{FF2B5EF4-FFF2-40B4-BE49-F238E27FC236}">
                <a16:creationId xmlns:a16="http://schemas.microsoft.com/office/drawing/2014/main" id="{89D16701-DA76-4F72-BB63-E2C3FFBDFE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695" y="4752208"/>
            <a:ext cx="273765" cy="365021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CC28BE1-9DC6-43FE-9582-39F091098D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695" y="4752208"/>
            <a:ext cx="273765" cy="365021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21" name="Graphic 4">
            <a:extLst>
              <a:ext uri="{FF2B5EF4-FFF2-40B4-BE49-F238E27FC236}">
                <a16:creationId xmlns:a16="http://schemas.microsoft.com/office/drawing/2014/main" id="{AF9AF3F3-CE0C-4125-BDD7-346487FA0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082214" y="5539935"/>
            <a:ext cx="731374" cy="975171"/>
            <a:chOff x="5829300" y="3162300"/>
            <a:chExt cx="532256" cy="532257"/>
          </a:xfrm>
          <a:solidFill>
            <a:schemeClr val="bg1"/>
          </a:solidFill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31DFBFA-CF4D-4940-9086-26F83E5C6B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27854033-BD20-4C77-8C5B-048F4B3BDD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BC93AA74-BEB3-444F-835B-7AA6ECE617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F00DF1C9-6952-4704-B8B3-95406E18E4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B34783FD-297C-40D2-964B-DBAE4DE283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E621623-0357-4FD5-A1AC-4005010259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024F346E-10A0-458F-A9CA-8C0079472F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7937A2F7-01A9-47F3-BED6-B61D998408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5B44DAF8-5073-441A-82E1-180385D35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52B0413D-0E36-4A90-8E6A-9EDC676A60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6059ECF-0D50-48AD-B67A-645EC29D3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B394906F-6BF2-447E-9886-F12708E128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A45EB96B-215A-4EBF-A594-2B08222339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889CEFC-32A2-9230-3662-64F4AA5A7E3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35935422"/>
              </p:ext>
            </p:extLst>
          </p:nvPr>
        </p:nvGraphicFramePr>
        <p:xfrm>
          <a:off x="4113104" y="477540"/>
          <a:ext cx="4726201" cy="58788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83356" y="1928731"/>
            <a:ext cx="3333749" cy="2624327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616125F-571C-A8ED-DBAC-CEB3CAC145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525" y="1967266"/>
            <a:ext cx="1971675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</a:pPr>
            <a:r>
              <a:rPr lang="en-US" sz="29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2-Exploration des symboles </a:t>
            </a:r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E8999BFB-B033-5AA6-44B0-7147B4E27A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88746" y="643466"/>
            <a:ext cx="4274006" cy="5568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1446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83356" y="1928731"/>
            <a:ext cx="3333749" cy="2624327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8B965AD-1539-3F74-D93C-D60B57B49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525" y="1967266"/>
            <a:ext cx="1971675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</a:pPr>
            <a:r>
              <a:rPr lang="en-US" sz="29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3-Création des nouveaux états et de leurs transitions</a:t>
            </a:r>
          </a:p>
        </p:txBody>
      </p:sp>
      <p:pic>
        <p:nvPicPr>
          <p:cNvPr id="9" name="Espace réservé du contenu 8">
            <a:extLst>
              <a:ext uri="{FF2B5EF4-FFF2-40B4-BE49-F238E27FC236}">
                <a16:creationId xmlns:a16="http://schemas.microsoft.com/office/drawing/2014/main" id="{31CD7B41-0FF6-ED9E-E6DC-9B6C7BF032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95855" y="952500"/>
            <a:ext cx="5519006" cy="4898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796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>
            <a:extLst>
              <a:ext uri="{FF2B5EF4-FFF2-40B4-BE49-F238E27FC236}">
                <a16:creationId xmlns:a16="http://schemas.microsoft.com/office/drawing/2014/main" id="{69D184B2-2226-4E31-BCCB-444330767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338899" y="918266"/>
            <a:ext cx="529596" cy="5863534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7">
            <a:extLst>
              <a:ext uri="{FF2B5EF4-FFF2-40B4-BE49-F238E27FC236}">
                <a16:creationId xmlns:a16="http://schemas.microsoft.com/office/drawing/2014/main" id="{1AC4D4E3-486A-464A-8EC8-D448810972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338409" y="643467"/>
            <a:ext cx="315230" cy="5668919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64DE13E-58EB-4475-B79C-0D4FC65123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78790" y="643467"/>
            <a:ext cx="8200127" cy="5391944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098FE841-E42B-29DE-66B0-E11BA1A3F2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3532" y="1763486"/>
            <a:ext cx="7784313" cy="3094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6328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0DCC097-1DB8-4B6D-85D0-6FBA0E1CA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0B58608-23C8-4441-994D-C6823EEE1D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2083506"/>
          </a:xfrm>
          <a:custGeom>
            <a:avLst/>
            <a:gdLst>
              <a:gd name="connsiteX0" fmla="*/ 0 w 12191999"/>
              <a:gd name="connsiteY0" fmla="*/ 0 h 2083506"/>
              <a:gd name="connsiteX1" fmla="*/ 9429748 w 12191999"/>
              <a:gd name="connsiteY1" fmla="*/ 0 h 2083506"/>
              <a:gd name="connsiteX2" fmla="*/ 9429748 w 12191999"/>
              <a:gd name="connsiteY2" fmla="*/ 1 h 2083506"/>
              <a:gd name="connsiteX3" fmla="*/ 12191999 w 12191999"/>
              <a:gd name="connsiteY3" fmla="*/ 1 h 2083506"/>
              <a:gd name="connsiteX4" fmla="*/ 12191999 w 12191999"/>
              <a:gd name="connsiteY4" fmla="*/ 1164372 h 2083506"/>
              <a:gd name="connsiteX5" fmla="*/ 12147852 w 12191999"/>
              <a:gd name="connsiteY5" fmla="*/ 1163783 h 2083506"/>
              <a:gd name="connsiteX6" fmla="*/ 11993604 w 12191999"/>
              <a:gd name="connsiteY6" fmla="*/ 1153496 h 2083506"/>
              <a:gd name="connsiteX7" fmla="*/ 11865319 w 12191999"/>
              <a:gd name="connsiteY7" fmla="*/ 1176624 h 2083506"/>
              <a:gd name="connsiteX8" fmla="*/ 11718353 w 12191999"/>
              <a:gd name="connsiteY8" fmla="*/ 1209136 h 2083506"/>
              <a:gd name="connsiteX9" fmla="*/ 11609067 w 12191999"/>
              <a:gd name="connsiteY9" fmla="*/ 1218512 h 2083506"/>
              <a:gd name="connsiteX10" fmla="*/ 11545958 w 12191999"/>
              <a:gd name="connsiteY10" fmla="*/ 1240430 h 2083506"/>
              <a:gd name="connsiteX11" fmla="*/ 11445770 w 12191999"/>
              <a:gd name="connsiteY11" fmla="*/ 1225780 h 2083506"/>
              <a:gd name="connsiteX12" fmla="*/ 11398842 w 12191999"/>
              <a:gd name="connsiteY12" fmla="*/ 1227250 h 2083506"/>
              <a:gd name="connsiteX13" fmla="*/ 11240093 w 12191999"/>
              <a:gd name="connsiteY13" fmla="*/ 1266797 h 2083506"/>
              <a:gd name="connsiteX14" fmla="*/ 11141364 w 12191999"/>
              <a:gd name="connsiteY14" fmla="*/ 1288059 h 2083506"/>
              <a:gd name="connsiteX15" fmla="*/ 11015396 w 12191999"/>
              <a:gd name="connsiteY15" fmla="*/ 1353104 h 2083506"/>
              <a:gd name="connsiteX16" fmla="*/ 10973905 w 12191999"/>
              <a:gd name="connsiteY16" fmla="*/ 1365109 h 2083506"/>
              <a:gd name="connsiteX17" fmla="*/ 10904858 w 12191999"/>
              <a:gd name="connsiteY17" fmla="*/ 1371966 h 2083506"/>
              <a:gd name="connsiteX18" fmla="*/ 10827883 w 12191999"/>
              <a:gd name="connsiteY18" fmla="*/ 1410270 h 2083506"/>
              <a:gd name="connsiteX19" fmla="*/ 10690996 w 12191999"/>
              <a:gd name="connsiteY19" fmla="*/ 1426394 h 2083506"/>
              <a:gd name="connsiteX20" fmla="*/ 10624461 w 12191999"/>
              <a:gd name="connsiteY20" fmla="*/ 1444283 h 2083506"/>
              <a:gd name="connsiteX21" fmla="*/ 10517208 w 12191999"/>
              <a:gd name="connsiteY21" fmla="*/ 1478947 h 2083506"/>
              <a:gd name="connsiteX22" fmla="*/ 10497937 w 12191999"/>
              <a:gd name="connsiteY22" fmla="*/ 1469831 h 2083506"/>
              <a:gd name="connsiteX23" fmla="*/ 10471201 w 12191999"/>
              <a:gd name="connsiteY23" fmla="*/ 1486037 h 2083506"/>
              <a:gd name="connsiteX24" fmla="*/ 10448263 w 12191999"/>
              <a:gd name="connsiteY24" fmla="*/ 1478223 h 2083506"/>
              <a:gd name="connsiteX25" fmla="*/ 10388089 w 12191999"/>
              <a:gd name="connsiteY25" fmla="*/ 1507175 h 2083506"/>
              <a:gd name="connsiteX26" fmla="*/ 10333720 w 12191999"/>
              <a:gd name="connsiteY26" fmla="*/ 1515848 h 2083506"/>
              <a:gd name="connsiteX27" fmla="*/ 10104338 w 12191999"/>
              <a:gd name="connsiteY27" fmla="*/ 1569424 h 2083506"/>
              <a:gd name="connsiteX28" fmla="*/ 9910445 w 12191999"/>
              <a:gd name="connsiteY28" fmla="*/ 1632275 h 2083506"/>
              <a:gd name="connsiteX29" fmla="*/ 9770872 w 12191999"/>
              <a:gd name="connsiteY29" fmla="*/ 1688088 h 2083506"/>
              <a:gd name="connsiteX30" fmla="*/ 9733849 w 12191999"/>
              <a:gd name="connsiteY30" fmla="*/ 1700034 h 2083506"/>
              <a:gd name="connsiteX31" fmla="*/ 9703714 w 12191999"/>
              <a:gd name="connsiteY31" fmla="*/ 1730093 h 2083506"/>
              <a:gd name="connsiteX32" fmla="*/ 9698351 w 12191999"/>
              <a:gd name="connsiteY32" fmla="*/ 1730377 h 2083506"/>
              <a:gd name="connsiteX33" fmla="*/ 9632895 w 12191999"/>
              <a:gd name="connsiteY33" fmla="*/ 1736363 h 2083506"/>
              <a:gd name="connsiteX34" fmla="*/ 9569107 w 12191999"/>
              <a:gd name="connsiteY34" fmla="*/ 1741010 h 2083506"/>
              <a:gd name="connsiteX35" fmla="*/ 9536451 w 12191999"/>
              <a:gd name="connsiteY35" fmla="*/ 1755120 h 2083506"/>
              <a:gd name="connsiteX36" fmla="*/ 9529385 w 12191999"/>
              <a:gd name="connsiteY36" fmla="*/ 1757515 h 2083506"/>
              <a:gd name="connsiteX37" fmla="*/ 9498527 w 12191999"/>
              <a:gd name="connsiteY37" fmla="*/ 1753117 h 2083506"/>
              <a:gd name="connsiteX38" fmla="*/ 9436642 w 12191999"/>
              <a:gd name="connsiteY38" fmla="*/ 1755478 h 2083506"/>
              <a:gd name="connsiteX39" fmla="*/ 9429748 w 12191999"/>
              <a:gd name="connsiteY39" fmla="*/ 1756317 h 2083506"/>
              <a:gd name="connsiteX40" fmla="*/ 9429748 w 12191999"/>
              <a:gd name="connsiteY40" fmla="*/ 1768745 h 2083506"/>
              <a:gd name="connsiteX41" fmla="*/ 9425802 w 12191999"/>
              <a:gd name="connsiteY41" fmla="*/ 1769273 h 2083506"/>
              <a:gd name="connsiteX42" fmla="*/ 9349763 w 12191999"/>
              <a:gd name="connsiteY42" fmla="*/ 1776107 h 2083506"/>
              <a:gd name="connsiteX43" fmla="*/ 9256503 w 12191999"/>
              <a:gd name="connsiteY43" fmla="*/ 1800699 h 2083506"/>
              <a:gd name="connsiteX44" fmla="*/ 9222873 w 12191999"/>
              <a:gd name="connsiteY44" fmla="*/ 1803003 h 2083506"/>
              <a:gd name="connsiteX45" fmla="*/ 9224095 w 12191999"/>
              <a:gd name="connsiteY45" fmla="*/ 1807355 h 2083506"/>
              <a:gd name="connsiteX46" fmla="*/ 9211603 w 12191999"/>
              <a:gd name="connsiteY46" fmla="*/ 1807675 h 2083506"/>
              <a:gd name="connsiteX47" fmla="*/ 9183719 w 12191999"/>
              <a:gd name="connsiteY47" fmla="*/ 1807781 h 2083506"/>
              <a:gd name="connsiteX48" fmla="*/ 9100221 w 12191999"/>
              <a:gd name="connsiteY48" fmla="*/ 1808989 h 2083506"/>
              <a:gd name="connsiteX49" fmla="*/ 9077439 w 12191999"/>
              <a:gd name="connsiteY49" fmla="*/ 1817333 h 2083506"/>
              <a:gd name="connsiteX50" fmla="*/ 9055889 w 12191999"/>
              <a:gd name="connsiteY50" fmla="*/ 1817464 h 2083506"/>
              <a:gd name="connsiteX51" fmla="*/ 8930912 w 12191999"/>
              <a:gd name="connsiteY51" fmla="*/ 1828648 h 2083506"/>
              <a:gd name="connsiteX52" fmla="*/ 8913729 w 12191999"/>
              <a:gd name="connsiteY52" fmla="*/ 1829483 h 2083506"/>
              <a:gd name="connsiteX53" fmla="*/ 8904423 w 12191999"/>
              <a:gd name="connsiteY53" fmla="*/ 1833234 h 2083506"/>
              <a:gd name="connsiteX54" fmla="*/ 8871099 w 12191999"/>
              <a:gd name="connsiteY54" fmla="*/ 1833979 h 2083506"/>
              <a:gd name="connsiteX55" fmla="*/ 8869557 w 12191999"/>
              <a:gd name="connsiteY55" fmla="*/ 1836113 h 2083506"/>
              <a:gd name="connsiteX56" fmla="*/ 8760021 w 12191999"/>
              <a:gd name="connsiteY56" fmla="*/ 1854442 h 2083506"/>
              <a:gd name="connsiteX57" fmla="*/ 8741254 w 12191999"/>
              <a:gd name="connsiteY57" fmla="*/ 1857469 h 2083506"/>
              <a:gd name="connsiteX58" fmla="*/ 8725039 w 12191999"/>
              <a:gd name="connsiteY58" fmla="*/ 1856552 h 2083506"/>
              <a:gd name="connsiteX59" fmla="*/ 8635265 w 12191999"/>
              <a:gd name="connsiteY59" fmla="*/ 1859168 h 2083506"/>
              <a:gd name="connsiteX60" fmla="*/ 8613911 w 12191999"/>
              <a:gd name="connsiteY60" fmla="*/ 1857561 h 2083506"/>
              <a:gd name="connsiteX61" fmla="*/ 8604931 w 12191999"/>
              <a:gd name="connsiteY61" fmla="*/ 1854170 h 2083506"/>
              <a:gd name="connsiteX62" fmla="*/ 8570171 w 12191999"/>
              <a:gd name="connsiteY62" fmla="*/ 1860579 h 2083506"/>
              <a:gd name="connsiteX63" fmla="*/ 8516537 w 12191999"/>
              <a:gd name="connsiteY63" fmla="*/ 1864971 h 2083506"/>
              <a:gd name="connsiteX64" fmla="*/ 8491046 w 12191999"/>
              <a:gd name="connsiteY64" fmla="*/ 1868141 h 2083506"/>
              <a:gd name="connsiteX65" fmla="*/ 8470478 w 12191999"/>
              <a:gd name="connsiteY65" fmla="*/ 1866216 h 2083506"/>
              <a:gd name="connsiteX66" fmla="*/ 8353433 w 12191999"/>
              <a:gd name="connsiteY66" fmla="*/ 1865729 h 2083506"/>
              <a:gd name="connsiteX67" fmla="*/ 8347675 w 12191999"/>
              <a:gd name="connsiteY67" fmla="*/ 1865075 h 2083506"/>
              <a:gd name="connsiteX68" fmla="*/ 8343939 w 12191999"/>
              <a:gd name="connsiteY68" fmla="*/ 1865677 h 2083506"/>
              <a:gd name="connsiteX69" fmla="*/ 8221566 w 12191999"/>
              <a:gd name="connsiteY69" fmla="*/ 1881148 h 2083506"/>
              <a:gd name="connsiteX70" fmla="*/ 8066095 w 12191999"/>
              <a:gd name="connsiteY70" fmla="*/ 1919902 h 2083506"/>
              <a:gd name="connsiteX71" fmla="*/ 8044849 w 12191999"/>
              <a:gd name="connsiteY71" fmla="*/ 1916308 h 2083506"/>
              <a:gd name="connsiteX72" fmla="*/ 8041142 w 12191999"/>
              <a:gd name="connsiteY72" fmla="*/ 1915506 h 2083506"/>
              <a:gd name="connsiteX73" fmla="*/ 8022159 w 12191999"/>
              <a:gd name="connsiteY73" fmla="*/ 1911521 h 2083506"/>
              <a:gd name="connsiteX74" fmla="*/ 7944932 w 12191999"/>
              <a:gd name="connsiteY74" fmla="*/ 1917265 h 2083506"/>
              <a:gd name="connsiteX75" fmla="*/ 7879011 w 12191999"/>
              <a:gd name="connsiteY75" fmla="*/ 1928570 h 2083506"/>
              <a:gd name="connsiteX76" fmla="*/ 7865529 w 12191999"/>
              <a:gd name="connsiteY76" fmla="*/ 1934399 h 2083506"/>
              <a:gd name="connsiteX77" fmla="*/ 7774801 w 12191999"/>
              <a:gd name="connsiteY77" fmla="*/ 1947969 h 2083506"/>
              <a:gd name="connsiteX78" fmla="*/ 7748398 w 12191999"/>
              <a:gd name="connsiteY78" fmla="*/ 1955982 h 2083506"/>
              <a:gd name="connsiteX79" fmla="*/ 7740684 w 12191999"/>
              <a:gd name="connsiteY79" fmla="*/ 1955717 h 2083506"/>
              <a:gd name="connsiteX80" fmla="*/ 7712976 w 12191999"/>
              <a:gd name="connsiteY80" fmla="*/ 1960442 h 2083506"/>
              <a:gd name="connsiteX81" fmla="*/ 7699956 w 12191999"/>
              <a:gd name="connsiteY81" fmla="*/ 1966104 h 2083506"/>
              <a:gd name="connsiteX82" fmla="*/ 7684158 w 12191999"/>
              <a:gd name="connsiteY82" fmla="*/ 1962927 h 2083506"/>
              <a:gd name="connsiteX83" fmla="*/ 7643109 w 12191999"/>
              <a:gd name="connsiteY83" fmla="*/ 1964400 h 2083506"/>
              <a:gd name="connsiteX84" fmla="*/ 7630180 w 12191999"/>
              <a:gd name="connsiteY84" fmla="*/ 1970266 h 2083506"/>
              <a:gd name="connsiteX85" fmla="*/ 7609131 w 12191999"/>
              <a:gd name="connsiteY85" fmla="*/ 1971774 h 2083506"/>
              <a:gd name="connsiteX86" fmla="*/ 7555555 w 12191999"/>
              <a:gd name="connsiteY86" fmla="*/ 1969491 h 2083506"/>
              <a:gd name="connsiteX87" fmla="*/ 7520919 w 12191999"/>
              <a:gd name="connsiteY87" fmla="*/ 1970177 h 2083506"/>
              <a:gd name="connsiteX88" fmla="*/ 7456258 w 12191999"/>
              <a:gd name="connsiteY88" fmla="*/ 1960468 h 2083506"/>
              <a:gd name="connsiteX89" fmla="*/ 7393047 w 12191999"/>
              <a:gd name="connsiteY89" fmla="*/ 1952408 h 2083506"/>
              <a:gd name="connsiteX90" fmla="*/ 7199912 w 12191999"/>
              <a:gd name="connsiteY90" fmla="*/ 1959913 h 2083506"/>
              <a:gd name="connsiteX91" fmla="*/ 7146774 w 12191999"/>
              <a:gd name="connsiteY91" fmla="*/ 1956641 h 2083506"/>
              <a:gd name="connsiteX92" fmla="*/ 7122244 w 12191999"/>
              <a:gd name="connsiteY92" fmla="*/ 1953891 h 2083506"/>
              <a:gd name="connsiteX93" fmla="*/ 7032241 w 12191999"/>
              <a:gd name="connsiteY93" fmla="*/ 1962723 h 2083506"/>
              <a:gd name="connsiteX94" fmla="*/ 6941492 w 12191999"/>
              <a:gd name="connsiteY94" fmla="*/ 1976868 h 2083506"/>
              <a:gd name="connsiteX95" fmla="*/ 6906514 w 12191999"/>
              <a:gd name="connsiteY95" fmla="*/ 1968589 h 2083506"/>
              <a:gd name="connsiteX96" fmla="*/ 6826395 w 12191999"/>
              <a:gd name="connsiteY96" fmla="*/ 1974141 h 2083506"/>
              <a:gd name="connsiteX97" fmla="*/ 6716431 w 12191999"/>
              <a:gd name="connsiteY97" fmla="*/ 2004297 h 2083506"/>
              <a:gd name="connsiteX98" fmla="*/ 6569607 w 12191999"/>
              <a:gd name="connsiteY98" fmla="*/ 2015496 h 2083506"/>
              <a:gd name="connsiteX99" fmla="*/ 6561430 w 12191999"/>
              <a:gd name="connsiteY99" fmla="*/ 2020996 h 2083506"/>
              <a:gd name="connsiteX100" fmla="*/ 6549371 w 12191999"/>
              <a:gd name="connsiteY100" fmla="*/ 2024747 h 2083506"/>
              <a:gd name="connsiteX101" fmla="*/ 6547040 w 12191999"/>
              <a:gd name="connsiteY101" fmla="*/ 2024474 h 2083506"/>
              <a:gd name="connsiteX102" fmla="*/ 6530482 w 12191999"/>
              <a:gd name="connsiteY102" fmla="*/ 2026659 h 2083506"/>
              <a:gd name="connsiteX103" fmla="*/ 6528565 w 12191999"/>
              <a:gd name="connsiteY103" fmla="*/ 2028600 h 2083506"/>
              <a:gd name="connsiteX104" fmla="*/ 6517741 w 12191999"/>
              <a:gd name="connsiteY104" fmla="*/ 2030558 h 2083506"/>
              <a:gd name="connsiteX105" fmla="*/ 6497855 w 12191999"/>
              <a:gd name="connsiteY105" fmla="*/ 2035650 h 2083506"/>
              <a:gd name="connsiteX106" fmla="*/ 6492785 w 12191999"/>
              <a:gd name="connsiteY106" fmla="*/ 2035444 h 2083506"/>
              <a:gd name="connsiteX107" fmla="*/ 6460692 w 12191999"/>
              <a:gd name="connsiteY107" fmla="*/ 2041321 h 2083506"/>
              <a:gd name="connsiteX108" fmla="*/ 6459609 w 12191999"/>
              <a:gd name="connsiteY108" fmla="*/ 2040851 h 2083506"/>
              <a:gd name="connsiteX109" fmla="*/ 6447765 w 12191999"/>
              <a:gd name="connsiteY109" fmla="*/ 2040102 h 2083506"/>
              <a:gd name="connsiteX110" fmla="*/ 6426590 w 12191999"/>
              <a:gd name="connsiteY110" fmla="*/ 2039928 h 2083506"/>
              <a:gd name="connsiteX111" fmla="*/ 6401693 w 12191999"/>
              <a:gd name="connsiteY111" fmla="*/ 2033537 h 2083506"/>
              <a:gd name="connsiteX112" fmla="*/ 6387141 w 12191999"/>
              <a:gd name="connsiteY112" fmla="*/ 2033161 h 2083506"/>
              <a:gd name="connsiteX113" fmla="*/ 6357846 w 12191999"/>
              <a:gd name="connsiteY113" fmla="*/ 2036782 h 2083506"/>
              <a:gd name="connsiteX114" fmla="*/ 6342914 w 12191999"/>
              <a:gd name="connsiteY114" fmla="*/ 2037585 h 2083506"/>
              <a:gd name="connsiteX115" fmla="*/ 6336300 w 12191999"/>
              <a:gd name="connsiteY115" fmla="*/ 2038781 h 2083506"/>
              <a:gd name="connsiteX116" fmla="*/ 6317178 w 12191999"/>
              <a:gd name="connsiteY116" fmla="*/ 2038968 h 2083506"/>
              <a:gd name="connsiteX117" fmla="*/ 6161427 w 12191999"/>
              <a:gd name="connsiteY117" fmla="*/ 2047338 h 2083506"/>
              <a:gd name="connsiteX118" fmla="*/ 6097339 w 12191999"/>
              <a:gd name="connsiteY118" fmla="*/ 2082438 h 2083506"/>
              <a:gd name="connsiteX119" fmla="*/ 6079059 w 12191999"/>
              <a:gd name="connsiteY119" fmla="*/ 2081299 h 2083506"/>
              <a:gd name="connsiteX120" fmla="*/ 5998439 w 12191999"/>
              <a:gd name="connsiteY120" fmla="*/ 2070958 h 2083506"/>
              <a:gd name="connsiteX121" fmla="*/ 5904290 w 12191999"/>
              <a:gd name="connsiteY121" fmla="*/ 2070255 h 2083506"/>
              <a:gd name="connsiteX122" fmla="*/ 5814867 w 12191999"/>
              <a:gd name="connsiteY122" fmla="*/ 2079032 h 2083506"/>
              <a:gd name="connsiteX123" fmla="*/ 5725743 w 12191999"/>
              <a:gd name="connsiteY123" fmla="*/ 2070558 h 2083506"/>
              <a:gd name="connsiteX124" fmla="*/ 5650546 w 12191999"/>
              <a:gd name="connsiteY124" fmla="*/ 2052412 h 2083506"/>
              <a:gd name="connsiteX125" fmla="*/ 5581284 w 12191999"/>
              <a:gd name="connsiteY125" fmla="*/ 2023175 h 2083506"/>
              <a:gd name="connsiteX126" fmla="*/ 5572593 w 12191999"/>
              <a:gd name="connsiteY126" fmla="*/ 2018391 h 2083506"/>
              <a:gd name="connsiteX127" fmla="*/ 5548580 w 12191999"/>
              <a:gd name="connsiteY127" fmla="*/ 2016951 h 2083506"/>
              <a:gd name="connsiteX128" fmla="*/ 5471173 w 12191999"/>
              <a:gd name="connsiteY128" fmla="*/ 2018786 h 2083506"/>
              <a:gd name="connsiteX129" fmla="*/ 5340320 w 12191999"/>
              <a:gd name="connsiteY129" fmla="*/ 2037611 h 2083506"/>
              <a:gd name="connsiteX130" fmla="*/ 5254376 w 12191999"/>
              <a:gd name="connsiteY130" fmla="*/ 2042928 h 2083506"/>
              <a:gd name="connsiteX131" fmla="*/ 5258035 w 12191999"/>
              <a:gd name="connsiteY131" fmla="*/ 2035649 h 2083506"/>
              <a:gd name="connsiteX132" fmla="*/ 5230622 w 12191999"/>
              <a:gd name="connsiteY132" fmla="*/ 2024576 h 2083506"/>
              <a:gd name="connsiteX133" fmla="*/ 5026203 w 12191999"/>
              <a:gd name="connsiteY133" fmla="*/ 2030162 h 2083506"/>
              <a:gd name="connsiteX134" fmla="*/ 4973988 w 12191999"/>
              <a:gd name="connsiteY134" fmla="*/ 2026668 h 2083506"/>
              <a:gd name="connsiteX135" fmla="*/ 4928030 w 12191999"/>
              <a:gd name="connsiteY135" fmla="*/ 2033642 h 2083506"/>
              <a:gd name="connsiteX136" fmla="*/ 4908970 w 12191999"/>
              <a:gd name="connsiteY136" fmla="*/ 2030033 h 2083506"/>
              <a:gd name="connsiteX137" fmla="*/ 4905679 w 12191999"/>
              <a:gd name="connsiteY137" fmla="*/ 2029300 h 2083506"/>
              <a:gd name="connsiteX138" fmla="*/ 4892525 w 12191999"/>
              <a:gd name="connsiteY138" fmla="*/ 2028768 h 2083506"/>
              <a:gd name="connsiteX139" fmla="*/ 4888818 w 12191999"/>
              <a:gd name="connsiteY139" fmla="*/ 2025619 h 2083506"/>
              <a:gd name="connsiteX140" fmla="*/ 4869018 w 12191999"/>
              <a:gd name="connsiteY140" fmla="*/ 2022668 h 2083506"/>
              <a:gd name="connsiteX141" fmla="*/ 4844804 w 12191999"/>
              <a:gd name="connsiteY141" fmla="*/ 2022527 h 2083506"/>
              <a:gd name="connsiteX142" fmla="*/ 4758778 w 12191999"/>
              <a:gd name="connsiteY142" fmla="*/ 2021694 h 2083506"/>
              <a:gd name="connsiteX143" fmla="*/ 4744748 w 12191999"/>
              <a:gd name="connsiteY143" fmla="*/ 2023396 h 2083506"/>
              <a:gd name="connsiteX144" fmla="*/ 4698956 w 12191999"/>
              <a:gd name="connsiteY144" fmla="*/ 2020558 h 2083506"/>
              <a:gd name="connsiteX145" fmla="*/ 4658147 w 12191999"/>
              <a:gd name="connsiteY145" fmla="*/ 2019920 h 2083506"/>
              <a:gd name="connsiteX146" fmla="*/ 4631706 w 12191999"/>
              <a:gd name="connsiteY146" fmla="*/ 2021274 h 2083506"/>
              <a:gd name="connsiteX147" fmla="*/ 4624776 w 12191999"/>
              <a:gd name="connsiteY147" fmla="*/ 2020152 h 2083506"/>
              <a:gd name="connsiteX148" fmla="*/ 4598150 w 12191999"/>
              <a:gd name="connsiteY148" fmla="*/ 2019429 h 2083506"/>
              <a:gd name="connsiteX149" fmla="*/ 4584588 w 12191999"/>
              <a:gd name="connsiteY149" fmla="*/ 2021092 h 2083506"/>
              <a:gd name="connsiteX150" fmla="*/ 4571203 w 12191999"/>
              <a:gd name="connsiteY150" fmla="*/ 2017263 h 2083506"/>
              <a:gd name="connsiteX151" fmla="*/ 4567930 w 12191999"/>
              <a:gd name="connsiteY151" fmla="*/ 2014458 h 2083506"/>
              <a:gd name="connsiteX152" fmla="*/ 4548984 w 12191999"/>
              <a:gd name="connsiteY152" fmla="*/ 2015717 h 2083506"/>
              <a:gd name="connsiteX153" fmla="*/ 4533451 w 12191999"/>
              <a:gd name="connsiteY153" fmla="*/ 2012976 h 2083506"/>
              <a:gd name="connsiteX154" fmla="*/ 4519910 w 12191999"/>
              <a:gd name="connsiteY154" fmla="*/ 2014768 h 2083506"/>
              <a:gd name="connsiteX155" fmla="*/ 4514290 w 12191999"/>
              <a:gd name="connsiteY155" fmla="*/ 2014364 h 2083506"/>
              <a:gd name="connsiteX156" fmla="*/ 4500320 w 12191999"/>
              <a:gd name="connsiteY156" fmla="*/ 2013007 h 2083506"/>
              <a:gd name="connsiteX157" fmla="*/ 4476219 w 12191999"/>
              <a:gd name="connsiteY157" fmla="*/ 2009993 h 2083506"/>
              <a:gd name="connsiteX158" fmla="*/ 4468701 w 12191999"/>
              <a:gd name="connsiteY158" fmla="*/ 2009574 h 2083506"/>
              <a:gd name="connsiteX159" fmla="*/ 4452333 w 12191999"/>
              <a:gd name="connsiteY159" fmla="*/ 2004964 h 2083506"/>
              <a:gd name="connsiteX160" fmla="*/ 4420644 w 12191999"/>
              <a:gd name="connsiteY160" fmla="*/ 2001021 h 2083506"/>
              <a:gd name="connsiteX161" fmla="*/ 4364856 w 12191999"/>
              <a:gd name="connsiteY161" fmla="*/ 1987267 h 2083506"/>
              <a:gd name="connsiteX162" fmla="*/ 4332062 w 12191999"/>
              <a:gd name="connsiteY162" fmla="*/ 1980703 h 2083506"/>
              <a:gd name="connsiteX163" fmla="*/ 4309876 w 12191999"/>
              <a:gd name="connsiteY163" fmla="*/ 1974653 h 2083506"/>
              <a:gd name="connsiteX164" fmla="*/ 4244391 w 12191999"/>
              <a:gd name="connsiteY164" fmla="*/ 1966109 h 2083506"/>
              <a:gd name="connsiteX165" fmla="*/ 4132071 w 12191999"/>
              <a:gd name="connsiteY165" fmla="*/ 1954813 h 2083506"/>
              <a:gd name="connsiteX166" fmla="*/ 4109069 w 12191999"/>
              <a:gd name="connsiteY166" fmla="*/ 1951778 h 2083506"/>
              <a:gd name="connsiteX167" fmla="*/ 4092908 w 12191999"/>
              <a:gd name="connsiteY167" fmla="*/ 1946662 h 2083506"/>
              <a:gd name="connsiteX168" fmla="*/ 4092306 w 12191999"/>
              <a:gd name="connsiteY168" fmla="*/ 1943291 h 2083506"/>
              <a:gd name="connsiteX169" fmla="*/ 4080234 w 12191999"/>
              <a:gd name="connsiteY169" fmla="*/ 1941219 h 2083506"/>
              <a:gd name="connsiteX170" fmla="*/ 4077778 w 12191999"/>
              <a:gd name="connsiteY170" fmla="*/ 1940145 h 2083506"/>
              <a:gd name="connsiteX171" fmla="*/ 4062936 w 12191999"/>
              <a:gd name="connsiteY171" fmla="*/ 1934506 h 2083506"/>
              <a:gd name="connsiteX172" fmla="*/ 4012506 w 12191999"/>
              <a:gd name="connsiteY172" fmla="*/ 1935475 h 2083506"/>
              <a:gd name="connsiteX173" fmla="*/ 3965880 w 12191999"/>
              <a:gd name="connsiteY173" fmla="*/ 1925968 h 2083506"/>
              <a:gd name="connsiteX174" fmla="*/ 3765338 w 12191999"/>
              <a:gd name="connsiteY174" fmla="*/ 1906649 h 2083506"/>
              <a:gd name="connsiteX175" fmla="*/ 3749493 w 12191999"/>
              <a:gd name="connsiteY175" fmla="*/ 1893071 h 2083506"/>
              <a:gd name="connsiteX176" fmla="*/ 3672704 w 12191999"/>
              <a:gd name="connsiteY176" fmla="*/ 1881383 h 2083506"/>
              <a:gd name="connsiteX177" fmla="*/ 3530082 w 12191999"/>
              <a:gd name="connsiteY177" fmla="*/ 1883187 h 2083506"/>
              <a:gd name="connsiteX178" fmla="*/ 3387664 w 12191999"/>
              <a:gd name="connsiteY178" fmla="*/ 1862579 h 2083506"/>
              <a:gd name="connsiteX179" fmla="*/ 3371681 w 12191999"/>
              <a:gd name="connsiteY179" fmla="*/ 1865293 h 2083506"/>
              <a:gd name="connsiteX180" fmla="*/ 3355305 w 12191999"/>
              <a:gd name="connsiteY180" fmla="*/ 1865842 h 2083506"/>
              <a:gd name="connsiteX181" fmla="*/ 3353790 w 12191999"/>
              <a:gd name="connsiteY181" fmla="*/ 1865158 h 2083506"/>
              <a:gd name="connsiteX182" fmla="*/ 3336210 w 12191999"/>
              <a:gd name="connsiteY182" fmla="*/ 1863564 h 2083506"/>
              <a:gd name="connsiteX183" fmla="*/ 3331381 w 12191999"/>
              <a:gd name="connsiteY183" fmla="*/ 1864716 h 2083506"/>
              <a:gd name="connsiteX184" fmla="*/ 3319012 w 12191999"/>
              <a:gd name="connsiteY184" fmla="*/ 1864093 h 2083506"/>
              <a:gd name="connsiteX185" fmla="*/ 3293818 w 12191999"/>
              <a:gd name="connsiteY185" fmla="*/ 1864135 h 2083506"/>
              <a:gd name="connsiteX186" fmla="*/ 3289881 w 12191999"/>
              <a:gd name="connsiteY186" fmla="*/ 1862954 h 2083506"/>
              <a:gd name="connsiteX187" fmla="*/ 3253090 w 12191999"/>
              <a:gd name="connsiteY187" fmla="*/ 1861164 h 2083506"/>
              <a:gd name="connsiteX188" fmla="*/ 3252949 w 12191999"/>
              <a:gd name="connsiteY188" fmla="*/ 1860574 h 2083506"/>
              <a:gd name="connsiteX189" fmla="*/ 3244187 w 12191999"/>
              <a:gd name="connsiteY189" fmla="*/ 1857604 h 2083506"/>
              <a:gd name="connsiteX190" fmla="*/ 3246570 w 12191999"/>
              <a:gd name="connsiteY190" fmla="*/ 1852946 h 2083506"/>
              <a:gd name="connsiteX191" fmla="*/ 3237810 w 12191999"/>
              <a:gd name="connsiteY191" fmla="*/ 1853064 h 2083506"/>
              <a:gd name="connsiteX192" fmla="*/ 3230822 w 12191999"/>
              <a:gd name="connsiteY192" fmla="*/ 1855474 h 2083506"/>
              <a:gd name="connsiteX193" fmla="*/ 3136549 w 12191999"/>
              <a:gd name="connsiteY193" fmla="*/ 1874037 h 2083506"/>
              <a:gd name="connsiteX194" fmla="*/ 2845754 w 12191999"/>
              <a:gd name="connsiteY194" fmla="*/ 1910932 h 2083506"/>
              <a:gd name="connsiteX195" fmla="*/ 2786878 w 12191999"/>
              <a:gd name="connsiteY195" fmla="*/ 1917162 h 2083506"/>
              <a:gd name="connsiteX196" fmla="*/ 2725298 w 12191999"/>
              <a:gd name="connsiteY196" fmla="*/ 1912340 h 2083506"/>
              <a:gd name="connsiteX197" fmla="*/ 2697754 w 12191999"/>
              <a:gd name="connsiteY197" fmla="*/ 1914863 h 2083506"/>
              <a:gd name="connsiteX198" fmla="*/ 2568063 w 12191999"/>
              <a:gd name="connsiteY198" fmla="*/ 1936283 h 2083506"/>
              <a:gd name="connsiteX199" fmla="*/ 2489784 w 12191999"/>
              <a:gd name="connsiteY199" fmla="*/ 1943720 h 2083506"/>
              <a:gd name="connsiteX200" fmla="*/ 2458978 w 12191999"/>
              <a:gd name="connsiteY200" fmla="*/ 1938095 h 2083506"/>
              <a:gd name="connsiteX201" fmla="*/ 2318712 w 12191999"/>
              <a:gd name="connsiteY201" fmla="*/ 1934474 h 2083506"/>
              <a:gd name="connsiteX202" fmla="*/ 2268709 w 12191999"/>
              <a:gd name="connsiteY202" fmla="*/ 1940521 h 2083506"/>
              <a:gd name="connsiteX203" fmla="*/ 2264080 w 12191999"/>
              <a:gd name="connsiteY203" fmla="*/ 1941232 h 2083506"/>
              <a:gd name="connsiteX204" fmla="*/ 2254684 w 12191999"/>
              <a:gd name="connsiteY204" fmla="*/ 1943524 h 2083506"/>
              <a:gd name="connsiteX205" fmla="*/ 2252523 w 12191999"/>
              <a:gd name="connsiteY205" fmla="*/ 1943004 h 2083506"/>
              <a:gd name="connsiteX206" fmla="*/ 2173350 w 12191999"/>
              <a:gd name="connsiteY206" fmla="*/ 1929202 h 2083506"/>
              <a:gd name="connsiteX207" fmla="*/ 2155266 w 12191999"/>
              <a:gd name="connsiteY207" fmla="*/ 1920267 h 2083506"/>
              <a:gd name="connsiteX208" fmla="*/ 2091013 w 12191999"/>
              <a:gd name="connsiteY208" fmla="*/ 1914631 h 2083506"/>
              <a:gd name="connsiteX209" fmla="*/ 2030712 w 12191999"/>
              <a:gd name="connsiteY209" fmla="*/ 1897690 h 2083506"/>
              <a:gd name="connsiteX210" fmla="*/ 1908838 w 12191999"/>
              <a:gd name="connsiteY210" fmla="*/ 1892222 h 2083506"/>
              <a:gd name="connsiteX211" fmla="*/ 1877796 w 12191999"/>
              <a:gd name="connsiteY211" fmla="*/ 1883887 h 2083506"/>
              <a:gd name="connsiteX212" fmla="*/ 1875824 w 12191999"/>
              <a:gd name="connsiteY212" fmla="*/ 1879265 h 2083506"/>
              <a:gd name="connsiteX213" fmla="*/ 1823048 w 12191999"/>
              <a:gd name="connsiteY213" fmla="*/ 1881064 h 2083506"/>
              <a:gd name="connsiteX214" fmla="*/ 1765736 w 12191999"/>
              <a:gd name="connsiteY214" fmla="*/ 1856578 h 2083506"/>
              <a:gd name="connsiteX215" fmla="*/ 1725669 w 12191999"/>
              <a:gd name="connsiteY215" fmla="*/ 1833744 h 2083506"/>
              <a:gd name="connsiteX216" fmla="*/ 1725216 w 12191999"/>
              <a:gd name="connsiteY216" fmla="*/ 1829447 h 2083506"/>
              <a:gd name="connsiteX217" fmla="*/ 1721485 w 12191999"/>
              <a:gd name="connsiteY217" fmla="*/ 1828960 h 2083506"/>
              <a:gd name="connsiteX218" fmla="*/ 1717786 w 12191999"/>
              <a:gd name="connsiteY218" fmla="*/ 1832224 h 2083506"/>
              <a:gd name="connsiteX219" fmla="*/ 1689907 w 12191999"/>
              <a:gd name="connsiteY219" fmla="*/ 1825425 h 2083506"/>
              <a:gd name="connsiteX220" fmla="*/ 1688093 w 12191999"/>
              <a:gd name="connsiteY220" fmla="*/ 1817391 h 2083506"/>
              <a:gd name="connsiteX221" fmla="*/ 1496789 w 12191999"/>
              <a:gd name="connsiteY221" fmla="*/ 1805297 h 2083506"/>
              <a:gd name="connsiteX222" fmla="*/ 1392839 w 12191999"/>
              <a:gd name="connsiteY222" fmla="*/ 1758649 h 2083506"/>
              <a:gd name="connsiteX223" fmla="*/ 1360872 w 12191999"/>
              <a:gd name="connsiteY223" fmla="*/ 1752441 h 2083506"/>
              <a:gd name="connsiteX224" fmla="*/ 1313885 w 12191999"/>
              <a:gd name="connsiteY224" fmla="*/ 1731785 h 2083506"/>
              <a:gd name="connsiteX225" fmla="*/ 1247665 w 12191999"/>
              <a:gd name="connsiteY225" fmla="*/ 1727765 h 2083506"/>
              <a:gd name="connsiteX226" fmla="*/ 1196850 w 12191999"/>
              <a:gd name="connsiteY226" fmla="*/ 1729622 h 2083506"/>
              <a:gd name="connsiteX227" fmla="*/ 1168728 w 12191999"/>
              <a:gd name="connsiteY227" fmla="*/ 1728550 h 2083506"/>
              <a:gd name="connsiteX228" fmla="*/ 1096918 w 12191999"/>
              <a:gd name="connsiteY228" fmla="*/ 1721485 h 2083506"/>
              <a:gd name="connsiteX229" fmla="*/ 1094082 w 12191999"/>
              <a:gd name="connsiteY229" fmla="*/ 1720113 h 2083506"/>
              <a:gd name="connsiteX230" fmla="*/ 1040782 w 12191999"/>
              <a:gd name="connsiteY230" fmla="*/ 1721762 h 2083506"/>
              <a:gd name="connsiteX231" fmla="*/ 955980 w 12191999"/>
              <a:gd name="connsiteY231" fmla="*/ 1719289 h 2083506"/>
              <a:gd name="connsiteX232" fmla="*/ 926108 w 12191999"/>
              <a:gd name="connsiteY232" fmla="*/ 1715917 h 2083506"/>
              <a:gd name="connsiteX233" fmla="*/ 876049 w 12191999"/>
              <a:gd name="connsiteY233" fmla="*/ 1710422 h 2083506"/>
              <a:gd name="connsiteX234" fmla="*/ 839194 w 12191999"/>
              <a:gd name="connsiteY234" fmla="*/ 1700176 h 2083506"/>
              <a:gd name="connsiteX235" fmla="*/ 797112 w 12191999"/>
              <a:gd name="connsiteY235" fmla="*/ 1698014 h 2083506"/>
              <a:gd name="connsiteX236" fmla="*/ 786610 w 12191999"/>
              <a:gd name="connsiteY236" fmla="*/ 1705455 h 2083506"/>
              <a:gd name="connsiteX237" fmla="*/ 741833 w 12191999"/>
              <a:gd name="connsiteY237" fmla="*/ 1700566 h 2083506"/>
              <a:gd name="connsiteX238" fmla="*/ 673985 w 12191999"/>
              <a:gd name="connsiteY238" fmla="*/ 1692278 h 2083506"/>
              <a:gd name="connsiteX239" fmla="*/ 634665 w 12191999"/>
              <a:gd name="connsiteY239" fmla="*/ 1689550 h 2083506"/>
              <a:gd name="connsiteX240" fmla="*/ 527471 w 12191999"/>
              <a:gd name="connsiteY240" fmla="*/ 1679869 h 2083506"/>
              <a:gd name="connsiteX241" fmla="*/ 420260 w 12191999"/>
              <a:gd name="connsiteY241" fmla="*/ 1668475 h 2083506"/>
              <a:gd name="connsiteX242" fmla="*/ 357630 w 12191999"/>
              <a:gd name="connsiteY242" fmla="*/ 1652142 h 2083506"/>
              <a:gd name="connsiteX243" fmla="*/ 269407 w 12191999"/>
              <a:gd name="connsiteY243" fmla="*/ 1643812 h 2083506"/>
              <a:gd name="connsiteX244" fmla="*/ 254769 w 12191999"/>
              <a:gd name="connsiteY244" fmla="*/ 1641013 h 2083506"/>
              <a:gd name="connsiteX245" fmla="*/ 150763 w 12191999"/>
              <a:gd name="connsiteY245" fmla="*/ 1628143 h 2083506"/>
              <a:gd name="connsiteX246" fmla="*/ 29133 w 12191999"/>
              <a:gd name="connsiteY246" fmla="*/ 1626172 h 2083506"/>
              <a:gd name="connsiteX247" fmla="*/ 0 w 12191999"/>
              <a:gd name="connsiteY247" fmla="*/ 1619589 h 2083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</a:cxnLst>
            <a:rect l="l" t="t" r="r" b="b"/>
            <a:pathLst>
              <a:path w="12191999" h="2083506">
                <a:moveTo>
                  <a:pt x="0" y="0"/>
                </a:moveTo>
                <a:lnTo>
                  <a:pt x="9429748" y="0"/>
                </a:lnTo>
                <a:lnTo>
                  <a:pt x="9429748" y="1"/>
                </a:lnTo>
                <a:lnTo>
                  <a:pt x="12191999" y="1"/>
                </a:lnTo>
                <a:lnTo>
                  <a:pt x="12191999" y="1164372"/>
                </a:lnTo>
                <a:lnTo>
                  <a:pt x="12147852" y="1163783"/>
                </a:lnTo>
                <a:cubicBezTo>
                  <a:pt x="12063101" y="1189107"/>
                  <a:pt x="12045020" y="1156925"/>
                  <a:pt x="11993604" y="1153496"/>
                </a:cubicBezTo>
                <a:cubicBezTo>
                  <a:pt x="11954216" y="1165241"/>
                  <a:pt x="11911195" y="1167350"/>
                  <a:pt x="11865319" y="1176624"/>
                </a:cubicBezTo>
                <a:cubicBezTo>
                  <a:pt x="11822513" y="1184682"/>
                  <a:pt x="11766915" y="1201558"/>
                  <a:pt x="11718353" y="1209136"/>
                </a:cubicBezTo>
                <a:cubicBezTo>
                  <a:pt x="11675379" y="1217463"/>
                  <a:pt x="11638007" y="1216639"/>
                  <a:pt x="11609067" y="1218512"/>
                </a:cubicBezTo>
                <a:cubicBezTo>
                  <a:pt x="11597582" y="1221322"/>
                  <a:pt x="11554280" y="1243577"/>
                  <a:pt x="11545958" y="1240430"/>
                </a:cubicBezTo>
                <a:lnTo>
                  <a:pt x="11445770" y="1225780"/>
                </a:lnTo>
                <a:cubicBezTo>
                  <a:pt x="11425543" y="1230782"/>
                  <a:pt x="11413740" y="1222096"/>
                  <a:pt x="11398842" y="1227250"/>
                </a:cubicBezTo>
                <a:cubicBezTo>
                  <a:pt x="11367060" y="1233093"/>
                  <a:pt x="11269285" y="1263712"/>
                  <a:pt x="11240093" y="1266797"/>
                </a:cubicBezTo>
                <a:cubicBezTo>
                  <a:pt x="11197297" y="1273685"/>
                  <a:pt x="11181311" y="1272682"/>
                  <a:pt x="11141364" y="1288059"/>
                </a:cubicBezTo>
                <a:cubicBezTo>
                  <a:pt x="11099891" y="1305386"/>
                  <a:pt x="11051533" y="1319157"/>
                  <a:pt x="11015396" y="1353104"/>
                </a:cubicBezTo>
                <a:cubicBezTo>
                  <a:pt x="11009424" y="1362217"/>
                  <a:pt x="10992328" y="1361966"/>
                  <a:pt x="10973905" y="1365109"/>
                </a:cubicBezTo>
                <a:cubicBezTo>
                  <a:pt x="10955482" y="1368254"/>
                  <a:pt x="10907369" y="1372817"/>
                  <a:pt x="10904858" y="1371966"/>
                </a:cubicBezTo>
                <a:cubicBezTo>
                  <a:pt x="10880521" y="1379494"/>
                  <a:pt x="10873670" y="1399734"/>
                  <a:pt x="10827883" y="1410270"/>
                </a:cubicBezTo>
                <a:cubicBezTo>
                  <a:pt x="10790248" y="1415655"/>
                  <a:pt x="10724899" y="1420726"/>
                  <a:pt x="10690996" y="1426394"/>
                </a:cubicBezTo>
                <a:cubicBezTo>
                  <a:pt x="10676463" y="1423331"/>
                  <a:pt x="10634514" y="1436908"/>
                  <a:pt x="10624461" y="1444283"/>
                </a:cubicBezTo>
                <a:cubicBezTo>
                  <a:pt x="10601952" y="1468442"/>
                  <a:pt x="10536224" y="1460228"/>
                  <a:pt x="10517208" y="1478947"/>
                </a:cubicBezTo>
                <a:cubicBezTo>
                  <a:pt x="10509508" y="1482271"/>
                  <a:pt x="10505833" y="1468818"/>
                  <a:pt x="10497937" y="1469831"/>
                </a:cubicBezTo>
                <a:lnTo>
                  <a:pt x="10471201" y="1486037"/>
                </a:lnTo>
                <a:lnTo>
                  <a:pt x="10448263" y="1478223"/>
                </a:lnTo>
                <a:lnTo>
                  <a:pt x="10388089" y="1507175"/>
                </a:lnTo>
                <a:cubicBezTo>
                  <a:pt x="10350285" y="1513081"/>
                  <a:pt x="10383281" y="1526586"/>
                  <a:pt x="10333720" y="1515848"/>
                </a:cubicBezTo>
                <a:cubicBezTo>
                  <a:pt x="10286428" y="1526223"/>
                  <a:pt x="10174884" y="1550019"/>
                  <a:pt x="10104338" y="1569424"/>
                </a:cubicBezTo>
                <a:cubicBezTo>
                  <a:pt x="10066963" y="1581564"/>
                  <a:pt x="9967395" y="1605712"/>
                  <a:pt x="9910445" y="1632275"/>
                </a:cubicBezTo>
                <a:cubicBezTo>
                  <a:pt x="9856131" y="1644130"/>
                  <a:pt x="9831118" y="1689967"/>
                  <a:pt x="9770872" y="1688088"/>
                </a:cubicBezTo>
                <a:cubicBezTo>
                  <a:pt x="9769882" y="1691843"/>
                  <a:pt x="9737016" y="1697044"/>
                  <a:pt x="9733849" y="1700034"/>
                </a:cubicBezTo>
                <a:lnTo>
                  <a:pt x="9703714" y="1730093"/>
                </a:lnTo>
                <a:lnTo>
                  <a:pt x="9698351" y="1730377"/>
                </a:lnTo>
                <a:lnTo>
                  <a:pt x="9632895" y="1736363"/>
                </a:lnTo>
                <a:lnTo>
                  <a:pt x="9569107" y="1741010"/>
                </a:lnTo>
                <a:cubicBezTo>
                  <a:pt x="9558961" y="1745882"/>
                  <a:pt x="9548028" y="1750646"/>
                  <a:pt x="9536451" y="1755120"/>
                </a:cubicBezTo>
                <a:lnTo>
                  <a:pt x="9529385" y="1757515"/>
                </a:lnTo>
                <a:lnTo>
                  <a:pt x="9498527" y="1753117"/>
                </a:lnTo>
                <a:lnTo>
                  <a:pt x="9436642" y="1755478"/>
                </a:lnTo>
                <a:lnTo>
                  <a:pt x="9429748" y="1756317"/>
                </a:lnTo>
                <a:lnTo>
                  <a:pt x="9429748" y="1768745"/>
                </a:lnTo>
                <a:lnTo>
                  <a:pt x="9425802" y="1769273"/>
                </a:lnTo>
                <a:cubicBezTo>
                  <a:pt x="9390751" y="1773262"/>
                  <a:pt x="9371406" y="1773457"/>
                  <a:pt x="9349763" y="1776107"/>
                </a:cubicBezTo>
                <a:cubicBezTo>
                  <a:pt x="9314721" y="1782260"/>
                  <a:pt x="9277650" y="1796217"/>
                  <a:pt x="9256503" y="1800699"/>
                </a:cubicBezTo>
                <a:lnTo>
                  <a:pt x="9222873" y="1803003"/>
                </a:lnTo>
                <a:lnTo>
                  <a:pt x="9224095" y="1807355"/>
                </a:lnTo>
                <a:lnTo>
                  <a:pt x="9211603" y="1807675"/>
                </a:lnTo>
                <a:lnTo>
                  <a:pt x="9183719" y="1807781"/>
                </a:lnTo>
                <a:cubicBezTo>
                  <a:pt x="9166319" y="1808439"/>
                  <a:pt x="9117935" y="1807396"/>
                  <a:pt x="9100221" y="1808989"/>
                </a:cubicBezTo>
                <a:cubicBezTo>
                  <a:pt x="9095111" y="1813630"/>
                  <a:pt x="9087224" y="1816160"/>
                  <a:pt x="9077439" y="1817333"/>
                </a:cubicBezTo>
                <a:lnTo>
                  <a:pt x="9055889" y="1817464"/>
                </a:lnTo>
                <a:lnTo>
                  <a:pt x="8930912" y="1828648"/>
                </a:lnTo>
                <a:lnTo>
                  <a:pt x="8913729" y="1829483"/>
                </a:lnTo>
                <a:lnTo>
                  <a:pt x="8904423" y="1833234"/>
                </a:lnTo>
                <a:cubicBezTo>
                  <a:pt x="8897319" y="1833982"/>
                  <a:pt x="8876911" y="1833498"/>
                  <a:pt x="8871099" y="1833979"/>
                </a:cubicBezTo>
                <a:lnTo>
                  <a:pt x="8869557" y="1836113"/>
                </a:lnTo>
                <a:cubicBezTo>
                  <a:pt x="8851043" y="1839524"/>
                  <a:pt x="8781405" y="1850882"/>
                  <a:pt x="8760021" y="1854442"/>
                </a:cubicBezTo>
                <a:cubicBezTo>
                  <a:pt x="8755749" y="1851161"/>
                  <a:pt x="8746183" y="1856343"/>
                  <a:pt x="8741254" y="1857469"/>
                </a:cubicBezTo>
                <a:cubicBezTo>
                  <a:pt x="8740491" y="1855259"/>
                  <a:pt x="8728559" y="1854585"/>
                  <a:pt x="8725039" y="1856552"/>
                </a:cubicBezTo>
                <a:cubicBezTo>
                  <a:pt x="8641157" y="1867333"/>
                  <a:pt x="8683145" y="1845054"/>
                  <a:pt x="8635265" y="1859168"/>
                </a:cubicBezTo>
                <a:cubicBezTo>
                  <a:pt x="8626795" y="1860103"/>
                  <a:pt x="8619931" y="1859212"/>
                  <a:pt x="8613911" y="1857561"/>
                </a:cubicBezTo>
                <a:lnTo>
                  <a:pt x="8604931" y="1854170"/>
                </a:lnTo>
                <a:lnTo>
                  <a:pt x="8570171" y="1860579"/>
                </a:lnTo>
                <a:cubicBezTo>
                  <a:pt x="8553049" y="1862813"/>
                  <a:pt x="8535028" y="1864294"/>
                  <a:pt x="8516537" y="1864971"/>
                </a:cubicBezTo>
                <a:cubicBezTo>
                  <a:pt x="8512388" y="1860455"/>
                  <a:pt x="8497874" y="1866870"/>
                  <a:pt x="8491046" y="1868141"/>
                </a:cubicBezTo>
                <a:cubicBezTo>
                  <a:pt x="8490975" y="1865191"/>
                  <a:pt x="8475847" y="1863778"/>
                  <a:pt x="8470478" y="1866216"/>
                </a:cubicBezTo>
                <a:cubicBezTo>
                  <a:pt x="8357654" y="1876758"/>
                  <a:pt x="8421139" y="1849210"/>
                  <a:pt x="8353433" y="1865729"/>
                </a:cubicBezTo>
                <a:lnTo>
                  <a:pt x="8347675" y="1865075"/>
                </a:lnTo>
                <a:lnTo>
                  <a:pt x="8343939" y="1865677"/>
                </a:lnTo>
                <a:cubicBezTo>
                  <a:pt x="8309852" y="1870841"/>
                  <a:pt x="8272587" y="1875809"/>
                  <a:pt x="8221566" y="1881148"/>
                </a:cubicBezTo>
                <a:cubicBezTo>
                  <a:pt x="8158043" y="1892960"/>
                  <a:pt x="8095547" y="1914042"/>
                  <a:pt x="8066095" y="1919902"/>
                </a:cubicBezTo>
                <a:cubicBezTo>
                  <a:pt x="8058949" y="1919234"/>
                  <a:pt x="8051921" y="1917862"/>
                  <a:pt x="8044849" y="1916308"/>
                </a:cubicBezTo>
                <a:lnTo>
                  <a:pt x="8041142" y="1915506"/>
                </a:lnTo>
                <a:lnTo>
                  <a:pt x="8022159" y="1911521"/>
                </a:lnTo>
                <a:lnTo>
                  <a:pt x="7944932" y="1917265"/>
                </a:lnTo>
                <a:lnTo>
                  <a:pt x="7879011" y="1928570"/>
                </a:lnTo>
                <a:lnTo>
                  <a:pt x="7865529" y="1934399"/>
                </a:lnTo>
                <a:lnTo>
                  <a:pt x="7774801" y="1947969"/>
                </a:lnTo>
                <a:lnTo>
                  <a:pt x="7748398" y="1955982"/>
                </a:lnTo>
                <a:lnTo>
                  <a:pt x="7740684" y="1955717"/>
                </a:lnTo>
                <a:cubicBezTo>
                  <a:pt x="7728362" y="1958584"/>
                  <a:pt x="7714099" y="1968442"/>
                  <a:pt x="7712976" y="1960442"/>
                </a:cubicBezTo>
                <a:lnTo>
                  <a:pt x="7699956" y="1966104"/>
                </a:lnTo>
                <a:lnTo>
                  <a:pt x="7684158" y="1962927"/>
                </a:lnTo>
                <a:cubicBezTo>
                  <a:pt x="7674684" y="1962643"/>
                  <a:pt x="7652105" y="1963177"/>
                  <a:pt x="7643109" y="1964400"/>
                </a:cubicBezTo>
                <a:lnTo>
                  <a:pt x="7630180" y="1970266"/>
                </a:lnTo>
                <a:lnTo>
                  <a:pt x="7609131" y="1971774"/>
                </a:lnTo>
                <a:cubicBezTo>
                  <a:pt x="7596694" y="1971644"/>
                  <a:pt x="7570258" y="1969757"/>
                  <a:pt x="7555555" y="1969491"/>
                </a:cubicBezTo>
                <a:cubicBezTo>
                  <a:pt x="7541460" y="1966540"/>
                  <a:pt x="7530571" y="1964848"/>
                  <a:pt x="7520919" y="1970177"/>
                </a:cubicBezTo>
                <a:cubicBezTo>
                  <a:pt x="7500295" y="1966884"/>
                  <a:pt x="7480780" y="1949401"/>
                  <a:pt x="7456258" y="1960468"/>
                </a:cubicBezTo>
                <a:cubicBezTo>
                  <a:pt x="7434946" y="1957506"/>
                  <a:pt x="7435772" y="1952500"/>
                  <a:pt x="7393047" y="1952408"/>
                </a:cubicBezTo>
                <a:cubicBezTo>
                  <a:pt x="7356520" y="1952860"/>
                  <a:pt x="7236307" y="1958626"/>
                  <a:pt x="7199912" y="1959913"/>
                </a:cubicBezTo>
                <a:cubicBezTo>
                  <a:pt x="7176501" y="1959942"/>
                  <a:pt x="7160098" y="1958343"/>
                  <a:pt x="7146774" y="1956641"/>
                </a:cubicBezTo>
                <a:lnTo>
                  <a:pt x="7122244" y="1953891"/>
                </a:lnTo>
                <a:lnTo>
                  <a:pt x="7032241" y="1962723"/>
                </a:lnTo>
                <a:cubicBezTo>
                  <a:pt x="6997214" y="1965198"/>
                  <a:pt x="6963725" y="1968396"/>
                  <a:pt x="6941492" y="1976868"/>
                </a:cubicBezTo>
                <a:cubicBezTo>
                  <a:pt x="6947015" y="1970398"/>
                  <a:pt x="6923088" y="1965379"/>
                  <a:pt x="6906514" y="1968589"/>
                </a:cubicBezTo>
                <a:cubicBezTo>
                  <a:pt x="6925890" y="1943204"/>
                  <a:pt x="6840983" y="1991464"/>
                  <a:pt x="6826395" y="1974141"/>
                </a:cubicBezTo>
                <a:cubicBezTo>
                  <a:pt x="6825676" y="1990223"/>
                  <a:pt x="6751393" y="2017492"/>
                  <a:pt x="6716431" y="2004297"/>
                </a:cubicBezTo>
                <a:cubicBezTo>
                  <a:pt x="6663167" y="2007518"/>
                  <a:pt x="6625450" y="2020811"/>
                  <a:pt x="6569607" y="2015496"/>
                </a:cubicBezTo>
                <a:cubicBezTo>
                  <a:pt x="6567874" y="2017648"/>
                  <a:pt x="6565034" y="2019449"/>
                  <a:pt x="6561430" y="2020996"/>
                </a:cubicBezTo>
                <a:lnTo>
                  <a:pt x="6549371" y="2024747"/>
                </a:lnTo>
                <a:lnTo>
                  <a:pt x="6547040" y="2024474"/>
                </a:lnTo>
                <a:cubicBezTo>
                  <a:pt x="6537882" y="2024425"/>
                  <a:pt x="6533193" y="2025332"/>
                  <a:pt x="6530482" y="2026659"/>
                </a:cubicBezTo>
                <a:lnTo>
                  <a:pt x="6528565" y="2028600"/>
                </a:lnTo>
                <a:lnTo>
                  <a:pt x="6517741" y="2030558"/>
                </a:lnTo>
                <a:lnTo>
                  <a:pt x="6497855" y="2035650"/>
                </a:lnTo>
                <a:lnTo>
                  <a:pt x="6492785" y="2035444"/>
                </a:lnTo>
                <a:lnTo>
                  <a:pt x="6460692" y="2041321"/>
                </a:lnTo>
                <a:lnTo>
                  <a:pt x="6459609" y="2040851"/>
                </a:lnTo>
                <a:cubicBezTo>
                  <a:pt x="6456451" y="2039933"/>
                  <a:pt x="6452734" y="2039508"/>
                  <a:pt x="6447765" y="2040102"/>
                </a:cubicBezTo>
                <a:cubicBezTo>
                  <a:pt x="6446007" y="2031126"/>
                  <a:pt x="6441093" y="2037380"/>
                  <a:pt x="6426590" y="2039928"/>
                </a:cubicBezTo>
                <a:cubicBezTo>
                  <a:pt x="6423606" y="2033241"/>
                  <a:pt x="6413230" y="2032925"/>
                  <a:pt x="6401693" y="2033537"/>
                </a:cubicBezTo>
                <a:lnTo>
                  <a:pt x="6387141" y="2033161"/>
                </a:lnTo>
                <a:lnTo>
                  <a:pt x="6357846" y="2036782"/>
                </a:lnTo>
                <a:lnTo>
                  <a:pt x="6342914" y="2037585"/>
                </a:lnTo>
                <a:lnTo>
                  <a:pt x="6336300" y="2038781"/>
                </a:lnTo>
                <a:lnTo>
                  <a:pt x="6317178" y="2038968"/>
                </a:lnTo>
                <a:lnTo>
                  <a:pt x="6161427" y="2047338"/>
                </a:lnTo>
                <a:cubicBezTo>
                  <a:pt x="6147824" y="2057658"/>
                  <a:pt x="6118908" y="2077615"/>
                  <a:pt x="6097339" y="2082438"/>
                </a:cubicBezTo>
                <a:cubicBezTo>
                  <a:pt x="6090149" y="2084046"/>
                  <a:pt x="6083776" y="2083972"/>
                  <a:pt x="6079059" y="2081299"/>
                </a:cubicBezTo>
                <a:cubicBezTo>
                  <a:pt x="6063900" y="2082334"/>
                  <a:pt x="6011621" y="2084537"/>
                  <a:pt x="5998439" y="2070958"/>
                </a:cubicBezTo>
                <a:cubicBezTo>
                  <a:pt x="5976443" y="2071759"/>
                  <a:pt x="5925514" y="2069780"/>
                  <a:pt x="5904290" y="2070255"/>
                </a:cubicBezTo>
                <a:cubicBezTo>
                  <a:pt x="5871515" y="2066244"/>
                  <a:pt x="5843986" y="2088249"/>
                  <a:pt x="5814867" y="2079032"/>
                </a:cubicBezTo>
                <a:cubicBezTo>
                  <a:pt x="5792003" y="2070559"/>
                  <a:pt x="5750009" y="2076273"/>
                  <a:pt x="5725743" y="2070558"/>
                </a:cubicBezTo>
                <a:cubicBezTo>
                  <a:pt x="5716432" y="2058355"/>
                  <a:pt x="5667424" y="2047322"/>
                  <a:pt x="5650546" y="2052412"/>
                </a:cubicBezTo>
                <a:cubicBezTo>
                  <a:pt x="5614627" y="2046084"/>
                  <a:pt x="5608108" y="2028306"/>
                  <a:pt x="5581284" y="2023175"/>
                </a:cubicBezTo>
                <a:lnTo>
                  <a:pt x="5572593" y="2018391"/>
                </a:lnTo>
                <a:lnTo>
                  <a:pt x="5548580" y="2016951"/>
                </a:lnTo>
                <a:cubicBezTo>
                  <a:pt x="5523726" y="2017783"/>
                  <a:pt x="5498337" y="2019663"/>
                  <a:pt x="5471173" y="2018786"/>
                </a:cubicBezTo>
                <a:cubicBezTo>
                  <a:pt x="5447687" y="2003020"/>
                  <a:pt x="5353807" y="2022324"/>
                  <a:pt x="5340320" y="2037611"/>
                </a:cubicBezTo>
                <a:cubicBezTo>
                  <a:pt x="5340015" y="2024215"/>
                  <a:pt x="5271937" y="2042455"/>
                  <a:pt x="5254376" y="2042928"/>
                </a:cubicBezTo>
                <a:cubicBezTo>
                  <a:pt x="5248522" y="2043086"/>
                  <a:pt x="5248281" y="2041270"/>
                  <a:pt x="5258035" y="2035649"/>
                </a:cubicBezTo>
                <a:cubicBezTo>
                  <a:pt x="5239374" y="2037214"/>
                  <a:pt x="5220112" y="2030252"/>
                  <a:pt x="5230622" y="2024576"/>
                </a:cubicBezTo>
                <a:cubicBezTo>
                  <a:pt x="5173932" y="2036724"/>
                  <a:pt x="5090262" y="2024645"/>
                  <a:pt x="5026203" y="2030162"/>
                </a:cubicBezTo>
                <a:cubicBezTo>
                  <a:pt x="4991280" y="2016814"/>
                  <a:pt x="5010212" y="2029164"/>
                  <a:pt x="4973988" y="2026668"/>
                </a:cubicBezTo>
                <a:cubicBezTo>
                  <a:pt x="4983896" y="2038955"/>
                  <a:pt x="4930012" y="2019774"/>
                  <a:pt x="4928030" y="2033642"/>
                </a:cubicBezTo>
                <a:cubicBezTo>
                  <a:pt x="4921501" y="2032748"/>
                  <a:pt x="4915238" y="2031445"/>
                  <a:pt x="4908970" y="2030033"/>
                </a:cubicBezTo>
                <a:lnTo>
                  <a:pt x="4905679" y="2029300"/>
                </a:lnTo>
                <a:lnTo>
                  <a:pt x="4892525" y="2028768"/>
                </a:lnTo>
                <a:lnTo>
                  <a:pt x="4888818" y="2025619"/>
                </a:lnTo>
                <a:lnTo>
                  <a:pt x="4869018" y="2022668"/>
                </a:lnTo>
                <a:cubicBezTo>
                  <a:pt x="4861602" y="2022028"/>
                  <a:pt x="4853622" y="2021880"/>
                  <a:pt x="4844804" y="2022527"/>
                </a:cubicBezTo>
                <a:cubicBezTo>
                  <a:pt x="4823110" y="2028022"/>
                  <a:pt x="4789330" y="2021287"/>
                  <a:pt x="4758778" y="2021694"/>
                </a:cubicBezTo>
                <a:lnTo>
                  <a:pt x="4744748" y="2023396"/>
                </a:lnTo>
                <a:lnTo>
                  <a:pt x="4698956" y="2020558"/>
                </a:lnTo>
                <a:cubicBezTo>
                  <a:pt x="4685921" y="2020008"/>
                  <a:pt x="4672392" y="2019718"/>
                  <a:pt x="4658147" y="2019920"/>
                </a:cubicBezTo>
                <a:lnTo>
                  <a:pt x="4631706" y="2021274"/>
                </a:lnTo>
                <a:lnTo>
                  <a:pt x="4624776" y="2020152"/>
                </a:lnTo>
                <a:cubicBezTo>
                  <a:pt x="4612703" y="2020277"/>
                  <a:pt x="4596727" y="2024226"/>
                  <a:pt x="4598150" y="2019429"/>
                </a:cubicBezTo>
                <a:lnTo>
                  <a:pt x="4584588" y="2021092"/>
                </a:lnTo>
                <a:lnTo>
                  <a:pt x="4571203" y="2017263"/>
                </a:lnTo>
                <a:cubicBezTo>
                  <a:pt x="4569736" y="2016374"/>
                  <a:pt x="4568633" y="2015427"/>
                  <a:pt x="4567930" y="2014458"/>
                </a:cubicBezTo>
                <a:lnTo>
                  <a:pt x="4548984" y="2015717"/>
                </a:lnTo>
                <a:lnTo>
                  <a:pt x="4533451" y="2012976"/>
                </a:lnTo>
                <a:lnTo>
                  <a:pt x="4519910" y="2014768"/>
                </a:lnTo>
                <a:lnTo>
                  <a:pt x="4514290" y="2014364"/>
                </a:lnTo>
                <a:lnTo>
                  <a:pt x="4500320" y="2013007"/>
                </a:lnTo>
                <a:cubicBezTo>
                  <a:pt x="4493159" y="2012056"/>
                  <a:pt x="4485144" y="2010910"/>
                  <a:pt x="4476219" y="2009993"/>
                </a:cubicBezTo>
                <a:lnTo>
                  <a:pt x="4468701" y="2009574"/>
                </a:lnTo>
                <a:lnTo>
                  <a:pt x="4452333" y="2004964"/>
                </a:lnTo>
                <a:cubicBezTo>
                  <a:pt x="4440422" y="2001479"/>
                  <a:pt x="4431048" y="1999130"/>
                  <a:pt x="4420644" y="2001021"/>
                </a:cubicBezTo>
                <a:cubicBezTo>
                  <a:pt x="4402911" y="1996519"/>
                  <a:pt x="4390524" y="1983900"/>
                  <a:pt x="4364856" y="1987267"/>
                </a:cubicBezTo>
                <a:cubicBezTo>
                  <a:pt x="4372645" y="1981550"/>
                  <a:pt x="4336350" y="1986575"/>
                  <a:pt x="4332062" y="1980703"/>
                </a:cubicBezTo>
                <a:cubicBezTo>
                  <a:pt x="4330083" y="1975974"/>
                  <a:pt x="4318612" y="1976397"/>
                  <a:pt x="4309876" y="1974653"/>
                </a:cubicBezTo>
                <a:cubicBezTo>
                  <a:pt x="4303650" y="1969824"/>
                  <a:pt x="4259693" y="1965414"/>
                  <a:pt x="4244391" y="1966109"/>
                </a:cubicBezTo>
                <a:cubicBezTo>
                  <a:pt x="4201255" y="1970914"/>
                  <a:pt x="4166558" y="1951471"/>
                  <a:pt x="4132071" y="1954813"/>
                </a:cubicBezTo>
                <a:cubicBezTo>
                  <a:pt x="4123041" y="1954358"/>
                  <a:pt x="4115554" y="1953263"/>
                  <a:pt x="4109069" y="1951778"/>
                </a:cubicBezTo>
                <a:lnTo>
                  <a:pt x="4092908" y="1946662"/>
                </a:lnTo>
                <a:cubicBezTo>
                  <a:pt x="4092707" y="1945539"/>
                  <a:pt x="4092506" y="1944415"/>
                  <a:pt x="4092306" y="1943291"/>
                </a:cubicBezTo>
                <a:lnTo>
                  <a:pt x="4080234" y="1941219"/>
                </a:lnTo>
                <a:lnTo>
                  <a:pt x="4077778" y="1940145"/>
                </a:lnTo>
                <a:cubicBezTo>
                  <a:pt x="4073105" y="1938081"/>
                  <a:pt x="4068339" y="1936119"/>
                  <a:pt x="4062936" y="1934506"/>
                </a:cubicBezTo>
                <a:cubicBezTo>
                  <a:pt x="4048082" y="1947155"/>
                  <a:pt x="4014523" y="1922869"/>
                  <a:pt x="4012506" y="1935475"/>
                </a:cubicBezTo>
                <a:cubicBezTo>
                  <a:pt x="3980228" y="1928812"/>
                  <a:pt x="3986775" y="1942559"/>
                  <a:pt x="3965880" y="1925968"/>
                </a:cubicBezTo>
                <a:cubicBezTo>
                  <a:pt x="3899515" y="1923414"/>
                  <a:pt x="3830855" y="1902158"/>
                  <a:pt x="3765338" y="1906649"/>
                </a:cubicBezTo>
                <a:cubicBezTo>
                  <a:pt x="3780686" y="1902635"/>
                  <a:pt x="3768784" y="1893856"/>
                  <a:pt x="3749493" y="1893071"/>
                </a:cubicBezTo>
                <a:cubicBezTo>
                  <a:pt x="3807776" y="1876857"/>
                  <a:pt x="3656400" y="1898030"/>
                  <a:pt x="3672704" y="1881383"/>
                </a:cubicBezTo>
                <a:cubicBezTo>
                  <a:pt x="3645532" y="1893973"/>
                  <a:pt x="3537791" y="1900656"/>
                  <a:pt x="3530082" y="1883187"/>
                </a:cubicBezTo>
                <a:cubicBezTo>
                  <a:pt x="3479808" y="1875044"/>
                  <a:pt x="3426017" y="1877998"/>
                  <a:pt x="3387664" y="1862579"/>
                </a:cubicBezTo>
                <a:cubicBezTo>
                  <a:pt x="3382649" y="1863935"/>
                  <a:pt x="3377277" y="1864791"/>
                  <a:pt x="3371681" y="1865293"/>
                </a:cubicBezTo>
                <a:lnTo>
                  <a:pt x="3355305" y="1865842"/>
                </a:lnTo>
                <a:lnTo>
                  <a:pt x="3353790" y="1865158"/>
                </a:lnTo>
                <a:cubicBezTo>
                  <a:pt x="3346144" y="1863282"/>
                  <a:pt x="3340687" y="1863057"/>
                  <a:pt x="3336210" y="1863564"/>
                </a:cubicBezTo>
                <a:lnTo>
                  <a:pt x="3331381" y="1864716"/>
                </a:lnTo>
                <a:lnTo>
                  <a:pt x="3319012" y="1864093"/>
                </a:lnTo>
                <a:lnTo>
                  <a:pt x="3293818" y="1864135"/>
                </a:lnTo>
                <a:lnTo>
                  <a:pt x="3289881" y="1862954"/>
                </a:lnTo>
                <a:lnTo>
                  <a:pt x="3253090" y="1861164"/>
                </a:lnTo>
                <a:cubicBezTo>
                  <a:pt x="3253042" y="1860968"/>
                  <a:pt x="3252996" y="1860771"/>
                  <a:pt x="3252949" y="1860574"/>
                </a:cubicBezTo>
                <a:cubicBezTo>
                  <a:pt x="3251799" y="1859213"/>
                  <a:pt x="3249368" y="1858131"/>
                  <a:pt x="3244187" y="1857604"/>
                </a:cubicBezTo>
                <a:cubicBezTo>
                  <a:pt x="3250860" y="1853873"/>
                  <a:pt x="3250577" y="1852999"/>
                  <a:pt x="3246570" y="1852946"/>
                </a:cubicBezTo>
                <a:lnTo>
                  <a:pt x="3237810" y="1853064"/>
                </a:lnTo>
                <a:lnTo>
                  <a:pt x="3230822" y="1855474"/>
                </a:lnTo>
                <a:cubicBezTo>
                  <a:pt x="3206812" y="1862286"/>
                  <a:pt x="3176733" y="1868865"/>
                  <a:pt x="3136549" y="1874037"/>
                </a:cubicBezTo>
                <a:cubicBezTo>
                  <a:pt x="3081163" y="1880168"/>
                  <a:pt x="2902557" y="1900580"/>
                  <a:pt x="2845754" y="1910932"/>
                </a:cubicBezTo>
                <a:cubicBezTo>
                  <a:pt x="2860822" y="1944376"/>
                  <a:pt x="2813389" y="1905358"/>
                  <a:pt x="2786878" y="1917162"/>
                </a:cubicBezTo>
                <a:cubicBezTo>
                  <a:pt x="2766803" y="1917398"/>
                  <a:pt x="2741628" y="1915886"/>
                  <a:pt x="2725298" y="1912340"/>
                </a:cubicBezTo>
                <a:cubicBezTo>
                  <a:pt x="2716680" y="1911427"/>
                  <a:pt x="2707572" y="1911972"/>
                  <a:pt x="2697754" y="1914863"/>
                </a:cubicBezTo>
                <a:cubicBezTo>
                  <a:pt x="2667185" y="1939014"/>
                  <a:pt x="2622149" y="1926211"/>
                  <a:pt x="2568063" y="1936283"/>
                </a:cubicBezTo>
                <a:cubicBezTo>
                  <a:pt x="2552625" y="1932001"/>
                  <a:pt x="2502682" y="1953378"/>
                  <a:pt x="2489784" y="1943720"/>
                </a:cubicBezTo>
                <a:cubicBezTo>
                  <a:pt x="2478524" y="1943155"/>
                  <a:pt x="2467418" y="1949411"/>
                  <a:pt x="2458978" y="1938095"/>
                </a:cubicBezTo>
                <a:cubicBezTo>
                  <a:pt x="2417552" y="1934639"/>
                  <a:pt x="2366376" y="1931293"/>
                  <a:pt x="2318712" y="1934474"/>
                </a:cubicBezTo>
                <a:cubicBezTo>
                  <a:pt x="2296029" y="1936526"/>
                  <a:pt x="2282069" y="1938434"/>
                  <a:pt x="2268709" y="1940521"/>
                </a:cubicBezTo>
                <a:lnTo>
                  <a:pt x="2264080" y="1941232"/>
                </a:lnTo>
                <a:lnTo>
                  <a:pt x="2254684" y="1943524"/>
                </a:lnTo>
                <a:lnTo>
                  <a:pt x="2252523" y="1943004"/>
                </a:lnTo>
                <a:lnTo>
                  <a:pt x="2173350" y="1929202"/>
                </a:lnTo>
                <a:lnTo>
                  <a:pt x="2155266" y="1920267"/>
                </a:lnTo>
                <a:lnTo>
                  <a:pt x="2091013" y="1914631"/>
                </a:lnTo>
                <a:cubicBezTo>
                  <a:pt x="2033357" y="1920614"/>
                  <a:pt x="2070513" y="1905065"/>
                  <a:pt x="2030712" y="1897690"/>
                </a:cubicBezTo>
                <a:cubicBezTo>
                  <a:pt x="1994539" y="1893055"/>
                  <a:pt x="1958569" y="1883188"/>
                  <a:pt x="1908838" y="1892222"/>
                </a:cubicBezTo>
                <a:cubicBezTo>
                  <a:pt x="1897236" y="1896147"/>
                  <a:pt x="1883338" y="1892415"/>
                  <a:pt x="1877796" y="1883887"/>
                </a:cubicBezTo>
                <a:cubicBezTo>
                  <a:pt x="1876842" y="1882419"/>
                  <a:pt x="1876177" y="1880863"/>
                  <a:pt x="1875824" y="1879265"/>
                </a:cubicBezTo>
                <a:cubicBezTo>
                  <a:pt x="1843474" y="1887199"/>
                  <a:pt x="1841511" y="1873818"/>
                  <a:pt x="1823048" y="1881064"/>
                </a:cubicBezTo>
                <a:cubicBezTo>
                  <a:pt x="1792640" y="1872164"/>
                  <a:pt x="1782358" y="1850450"/>
                  <a:pt x="1765736" y="1856578"/>
                </a:cubicBezTo>
                <a:cubicBezTo>
                  <a:pt x="1753024" y="1849107"/>
                  <a:pt x="1745932" y="1828316"/>
                  <a:pt x="1725669" y="1833744"/>
                </a:cubicBezTo>
                <a:cubicBezTo>
                  <a:pt x="1727428" y="1831405"/>
                  <a:pt x="1726953" y="1830157"/>
                  <a:pt x="1725216" y="1829447"/>
                </a:cubicBezTo>
                <a:lnTo>
                  <a:pt x="1721485" y="1828960"/>
                </a:lnTo>
                <a:lnTo>
                  <a:pt x="1717786" y="1832224"/>
                </a:lnTo>
                <a:cubicBezTo>
                  <a:pt x="1703445" y="1843277"/>
                  <a:pt x="1706547" y="1827935"/>
                  <a:pt x="1689907" y="1825425"/>
                </a:cubicBezTo>
                <a:cubicBezTo>
                  <a:pt x="1682338" y="1823445"/>
                  <a:pt x="1685181" y="1820226"/>
                  <a:pt x="1688093" y="1817391"/>
                </a:cubicBezTo>
                <a:lnTo>
                  <a:pt x="1496789" y="1805297"/>
                </a:lnTo>
                <a:cubicBezTo>
                  <a:pt x="1463551" y="1793913"/>
                  <a:pt x="1426345" y="1786892"/>
                  <a:pt x="1392839" y="1758649"/>
                </a:cubicBezTo>
                <a:cubicBezTo>
                  <a:pt x="1386461" y="1750573"/>
                  <a:pt x="1374031" y="1756918"/>
                  <a:pt x="1360872" y="1752441"/>
                </a:cubicBezTo>
                <a:cubicBezTo>
                  <a:pt x="1347711" y="1747963"/>
                  <a:pt x="1332751" y="1735898"/>
                  <a:pt x="1313885" y="1731785"/>
                </a:cubicBezTo>
                <a:cubicBezTo>
                  <a:pt x="1281989" y="1726305"/>
                  <a:pt x="1256405" y="1739744"/>
                  <a:pt x="1247665" y="1727765"/>
                </a:cubicBezTo>
                <a:cubicBezTo>
                  <a:pt x="1231363" y="1728538"/>
                  <a:pt x="1209120" y="1742556"/>
                  <a:pt x="1196850" y="1729622"/>
                </a:cubicBezTo>
                <a:cubicBezTo>
                  <a:pt x="1195195" y="1740224"/>
                  <a:pt x="1178147" y="1721561"/>
                  <a:pt x="1168728" y="1728550"/>
                </a:cubicBezTo>
                <a:cubicBezTo>
                  <a:pt x="1152073" y="1727193"/>
                  <a:pt x="1122804" y="1725926"/>
                  <a:pt x="1096918" y="1721485"/>
                </a:cubicBezTo>
                <a:lnTo>
                  <a:pt x="1094082" y="1720113"/>
                </a:lnTo>
                <a:lnTo>
                  <a:pt x="1040782" y="1721762"/>
                </a:lnTo>
                <a:cubicBezTo>
                  <a:pt x="987172" y="1722352"/>
                  <a:pt x="1023272" y="1708707"/>
                  <a:pt x="955980" y="1719289"/>
                </a:cubicBezTo>
                <a:cubicBezTo>
                  <a:pt x="948995" y="1714208"/>
                  <a:pt x="940521" y="1713816"/>
                  <a:pt x="926108" y="1715917"/>
                </a:cubicBezTo>
                <a:cubicBezTo>
                  <a:pt x="900077" y="1715834"/>
                  <a:pt x="902688" y="1703436"/>
                  <a:pt x="876049" y="1710422"/>
                </a:cubicBezTo>
                <a:cubicBezTo>
                  <a:pt x="881084" y="1703830"/>
                  <a:pt x="826830" y="1706893"/>
                  <a:pt x="839194" y="1700176"/>
                </a:cubicBezTo>
                <a:cubicBezTo>
                  <a:pt x="822548" y="1693764"/>
                  <a:pt x="813674" y="1703628"/>
                  <a:pt x="797112" y="1698014"/>
                </a:cubicBezTo>
                <a:cubicBezTo>
                  <a:pt x="778195" y="1696418"/>
                  <a:pt x="807647" y="1705364"/>
                  <a:pt x="786610" y="1705455"/>
                </a:cubicBezTo>
                <a:cubicBezTo>
                  <a:pt x="761170" y="1704357"/>
                  <a:pt x="760599" y="1716610"/>
                  <a:pt x="741833" y="1700566"/>
                </a:cubicBezTo>
                <a:lnTo>
                  <a:pt x="673985" y="1692278"/>
                </a:lnTo>
                <a:cubicBezTo>
                  <a:pt x="658515" y="1695829"/>
                  <a:pt x="646395" y="1693620"/>
                  <a:pt x="634665" y="1689550"/>
                </a:cubicBezTo>
                <a:cubicBezTo>
                  <a:pt x="599149" y="1689690"/>
                  <a:pt x="567176" y="1683160"/>
                  <a:pt x="527471" y="1679869"/>
                </a:cubicBezTo>
                <a:cubicBezTo>
                  <a:pt x="484099" y="1683240"/>
                  <a:pt x="462693" y="1671949"/>
                  <a:pt x="420260" y="1668475"/>
                </a:cubicBezTo>
                <a:cubicBezTo>
                  <a:pt x="377482" y="1677390"/>
                  <a:pt x="393500" y="1652730"/>
                  <a:pt x="357630" y="1652142"/>
                </a:cubicBezTo>
                <a:cubicBezTo>
                  <a:pt x="298692" y="1659518"/>
                  <a:pt x="359631" y="1643849"/>
                  <a:pt x="269407" y="1643812"/>
                </a:cubicBezTo>
                <a:cubicBezTo>
                  <a:pt x="264204" y="1645215"/>
                  <a:pt x="253436" y="1643159"/>
                  <a:pt x="254769" y="1641013"/>
                </a:cubicBezTo>
                <a:cubicBezTo>
                  <a:pt x="234996" y="1641090"/>
                  <a:pt x="179093" y="1626583"/>
                  <a:pt x="150763" y="1628143"/>
                </a:cubicBezTo>
                <a:cubicBezTo>
                  <a:pt x="96232" y="1619954"/>
                  <a:pt x="68845" y="1629422"/>
                  <a:pt x="29133" y="1626172"/>
                </a:cubicBezTo>
                <a:lnTo>
                  <a:pt x="0" y="16195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B0AA4FF8-9716-891E-3B1F-B8ED9650E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506" y="494414"/>
            <a:ext cx="7900987" cy="817403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</a:pPr>
            <a:r>
              <a:rPr lang="en-US" sz="3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3-Ajout de </a:t>
            </a:r>
            <a:r>
              <a:rPr lang="en-US" sz="31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l’état</a:t>
            </a:r>
            <a:r>
              <a:rPr lang="en-US" sz="3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1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puit</a:t>
            </a:r>
            <a:endParaRPr lang="en-US" sz="31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68EDD722-3F5A-9627-BC58-7E140B770C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2925" y="3169922"/>
            <a:ext cx="8058150" cy="231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4729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83356" y="1928731"/>
            <a:ext cx="3333749" cy="2624327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C91FE02-1371-68B1-71E5-4689812EF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525" y="1967266"/>
            <a:ext cx="1971675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</a:pPr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4-Ajout des transitions manquantes</a:t>
            </a:r>
          </a:p>
        </p:txBody>
      </p:sp>
      <p:pic>
        <p:nvPicPr>
          <p:cNvPr id="11" name="Espace réservé du contenu 10">
            <a:extLst>
              <a:ext uri="{FF2B5EF4-FFF2-40B4-BE49-F238E27FC236}">
                <a16:creationId xmlns:a16="http://schemas.microsoft.com/office/drawing/2014/main" id="{882ABCED-12C0-B455-56FD-7D38493D83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95855" y="457200"/>
            <a:ext cx="5262362" cy="6172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7736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F0DCC097-1DB8-4B6D-85D0-6FBA0E1CA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E0B58608-23C8-4441-994D-C6823EEE1D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2083506"/>
          </a:xfrm>
          <a:custGeom>
            <a:avLst/>
            <a:gdLst>
              <a:gd name="connsiteX0" fmla="*/ 0 w 12191999"/>
              <a:gd name="connsiteY0" fmla="*/ 0 h 2083506"/>
              <a:gd name="connsiteX1" fmla="*/ 9429748 w 12191999"/>
              <a:gd name="connsiteY1" fmla="*/ 0 h 2083506"/>
              <a:gd name="connsiteX2" fmla="*/ 9429748 w 12191999"/>
              <a:gd name="connsiteY2" fmla="*/ 1 h 2083506"/>
              <a:gd name="connsiteX3" fmla="*/ 12191999 w 12191999"/>
              <a:gd name="connsiteY3" fmla="*/ 1 h 2083506"/>
              <a:gd name="connsiteX4" fmla="*/ 12191999 w 12191999"/>
              <a:gd name="connsiteY4" fmla="*/ 1164372 h 2083506"/>
              <a:gd name="connsiteX5" fmla="*/ 12147852 w 12191999"/>
              <a:gd name="connsiteY5" fmla="*/ 1163783 h 2083506"/>
              <a:gd name="connsiteX6" fmla="*/ 11993604 w 12191999"/>
              <a:gd name="connsiteY6" fmla="*/ 1153496 h 2083506"/>
              <a:gd name="connsiteX7" fmla="*/ 11865319 w 12191999"/>
              <a:gd name="connsiteY7" fmla="*/ 1176624 h 2083506"/>
              <a:gd name="connsiteX8" fmla="*/ 11718353 w 12191999"/>
              <a:gd name="connsiteY8" fmla="*/ 1209136 h 2083506"/>
              <a:gd name="connsiteX9" fmla="*/ 11609067 w 12191999"/>
              <a:gd name="connsiteY9" fmla="*/ 1218512 h 2083506"/>
              <a:gd name="connsiteX10" fmla="*/ 11545958 w 12191999"/>
              <a:gd name="connsiteY10" fmla="*/ 1240430 h 2083506"/>
              <a:gd name="connsiteX11" fmla="*/ 11445770 w 12191999"/>
              <a:gd name="connsiteY11" fmla="*/ 1225780 h 2083506"/>
              <a:gd name="connsiteX12" fmla="*/ 11398842 w 12191999"/>
              <a:gd name="connsiteY12" fmla="*/ 1227250 h 2083506"/>
              <a:gd name="connsiteX13" fmla="*/ 11240093 w 12191999"/>
              <a:gd name="connsiteY13" fmla="*/ 1266797 h 2083506"/>
              <a:gd name="connsiteX14" fmla="*/ 11141364 w 12191999"/>
              <a:gd name="connsiteY14" fmla="*/ 1288059 h 2083506"/>
              <a:gd name="connsiteX15" fmla="*/ 11015396 w 12191999"/>
              <a:gd name="connsiteY15" fmla="*/ 1353104 h 2083506"/>
              <a:gd name="connsiteX16" fmla="*/ 10973905 w 12191999"/>
              <a:gd name="connsiteY16" fmla="*/ 1365109 h 2083506"/>
              <a:gd name="connsiteX17" fmla="*/ 10904858 w 12191999"/>
              <a:gd name="connsiteY17" fmla="*/ 1371966 h 2083506"/>
              <a:gd name="connsiteX18" fmla="*/ 10827883 w 12191999"/>
              <a:gd name="connsiteY18" fmla="*/ 1410270 h 2083506"/>
              <a:gd name="connsiteX19" fmla="*/ 10690996 w 12191999"/>
              <a:gd name="connsiteY19" fmla="*/ 1426394 h 2083506"/>
              <a:gd name="connsiteX20" fmla="*/ 10624461 w 12191999"/>
              <a:gd name="connsiteY20" fmla="*/ 1444283 h 2083506"/>
              <a:gd name="connsiteX21" fmla="*/ 10517208 w 12191999"/>
              <a:gd name="connsiteY21" fmla="*/ 1478947 h 2083506"/>
              <a:gd name="connsiteX22" fmla="*/ 10497937 w 12191999"/>
              <a:gd name="connsiteY22" fmla="*/ 1469831 h 2083506"/>
              <a:gd name="connsiteX23" fmla="*/ 10471201 w 12191999"/>
              <a:gd name="connsiteY23" fmla="*/ 1486037 h 2083506"/>
              <a:gd name="connsiteX24" fmla="*/ 10448263 w 12191999"/>
              <a:gd name="connsiteY24" fmla="*/ 1478223 h 2083506"/>
              <a:gd name="connsiteX25" fmla="*/ 10388089 w 12191999"/>
              <a:gd name="connsiteY25" fmla="*/ 1507175 h 2083506"/>
              <a:gd name="connsiteX26" fmla="*/ 10333720 w 12191999"/>
              <a:gd name="connsiteY26" fmla="*/ 1515848 h 2083506"/>
              <a:gd name="connsiteX27" fmla="*/ 10104338 w 12191999"/>
              <a:gd name="connsiteY27" fmla="*/ 1569424 h 2083506"/>
              <a:gd name="connsiteX28" fmla="*/ 9910445 w 12191999"/>
              <a:gd name="connsiteY28" fmla="*/ 1632275 h 2083506"/>
              <a:gd name="connsiteX29" fmla="*/ 9770872 w 12191999"/>
              <a:gd name="connsiteY29" fmla="*/ 1688088 h 2083506"/>
              <a:gd name="connsiteX30" fmla="*/ 9733849 w 12191999"/>
              <a:gd name="connsiteY30" fmla="*/ 1700034 h 2083506"/>
              <a:gd name="connsiteX31" fmla="*/ 9703714 w 12191999"/>
              <a:gd name="connsiteY31" fmla="*/ 1730093 h 2083506"/>
              <a:gd name="connsiteX32" fmla="*/ 9698351 w 12191999"/>
              <a:gd name="connsiteY32" fmla="*/ 1730377 h 2083506"/>
              <a:gd name="connsiteX33" fmla="*/ 9632895 w 12191999"/>
              <a:gd name="connsiteY33" fmla="*/ 1736363 h 2083506"/>
              <a:gd name="connsiteX34" fmla="*/ 9569107 w 12191999"/>
              <a:gd name="connsiteY34" fmla="*/ 1741010 h 2083506"/>
              <a:gd name="connsiteX35" fmla="*/ 9536451 w 12191999"/>
              <a:gd name="connsiteY35" fmla="*/ 1755120 h 2083506"/>
              <a:gd name="connsiteX36" fmla="*/ 9529385 w 12191999"/>
              <a:gd name="connsiteY36" fmla="*/ 1757515 h 2083506"/>
              <a:gd name="connsiteX37" fmla="*/ 9498527 w 12191999"/>
              <a:gd name="connsiteY37" fmla="*/ 1753117 h 2083506"/>
              <a:gd name="connsiteX38" fmla="*/ 9436642 w 12191999"/>
              <a:gd name="connsiteY38" fmla="*/ 1755478 h 2083506"/>
              <a:gd name="connsiteX39" fmla="*/ 9429748 w 12191999"/>
              <a:gd name="connsiteY39" fmla="*/ 1756317 h 2083506"/>
              <a:gd name="connsiteX40" fmla="*/ 9429748 w 12191999"/>
              <a:gd name="connsiteY40" fmla="*/ 1768745 h 2083506"/>
              <a:gd name="connsiteX41" fmla="*/ 9425802 w 12191999"/>
              <a:gd name="connsiteY41" fmla="*/ 1769273 h 2083506"/>
              <a:gd name="connsiteX42" fmla="*/ 9349763 w 12191999"/>
              <a:gd name="connsiteY42" fmla="*/ 1776107 h 2083506"/>
              <a:gd name="connsiteX43" fmla="*/ 9256503 w 12191999"/>
              <a:gd name="connsiteY43" fmla="*/ 1800699 h 2083506"/>
              <a:gd name="connsiteX44" fmla="*/ 9222873 w 12191999"/>
              <a:gd name="connsiteY44" fmla="*/ 1803003 h 2083506"/>
              <a:gd name="connsiteX45" fmla="*/ 9224095 w 12191999"/>
              <a:gd name="connsiteY45" fmla="*/ 1807355 h 2083506"/>
              <a:gd name="connsiteX46" fmla="*/ 9211603 w 12191999"/>
              <a:gd name="connsiteY46" fmla="*/ 1807675 h 2083506"/>
              <a:gd name="connsiteX47" fmla="*/ 9183719 w 12191999"/>
              <a:gd name="connsiteY47" fmla="*/ 1807781 h 2083506"/>
              <a:gd name="connsiteX48" fmla="*/ 9100221 w 12191999"/>
              <a:gd name="connsiteY48" fmla="*/ 1808989 h 2083506"/>
              <a:gd name="connsiteX49" fmla="*/ 9077439 w 12191999"/>
              <a:gd name="connsiteY49" fmla="*/ 1817333 h 2083506"/>
              <a:gd name="connsiteX50" fmla="*/ 9055889 w 12191999"/>
              <a:gd name="connsiteY50" fmla="*/ 1817464 h 2083506"/>
              <a:gd name="connsiteX51" fmla="*/ 8930912 w 12191999"/>
              <a:gd name="connsiteY51" fmla="*/ 1828648 h 2083506"/>
              <a:gd name="connsiteX52" fmla="*/ 8913729 w 12191999"/>
              <a:gd name="connsiteY52" fmla="*/ 1829483 h 2083506"/>
              <a:gd name="connsiteX53" fmla="*/ 8904423 w 12191999"/>
              <a:gd name="connsiteY53" fmla="*/ 1833234 h 2083506"/>
              <a:gd name="connsiteX54" fmla="*/ 8871099 w 12191999"/>
              <a:gd name="connsiteY54" fmla="*/ 1833979 h 2083506"/>
              <a:gd name="connsiteX55" fmla="*/ 8869557 w 12191999"/>
              <a:gd name="connsiteY55" fmla="*/ 1836113 h 2083506"/>
              <a:gd name="connsiteX56" fmla="*/ 8760021 w 12191999"/>
              <a:gd name="connsiteY56" fmla="*/ 1854442 h 2083506"/>
              <a:gd name="connsiteX57" fmla="*/ 8741254 w 12191999"/>
              <a:gd name="connsiteY57" fmla="*/ 1857469 h 2083506"/>
              <a:gd name="connsiteX58" fmla="*/ 8725039 w 12191999"/>
              <a:gd name="connsiteY58" fmla="*/ 1856552 h 2083506"/>
              <a:gd name="connsiteX59" fmla="*/ 8635265 w 12191999"/>
              <a:gd name="connsiteY59" fmla="*/ 1859168 h 2083506"/>
              <a:gd name="connsiteX60" fmla="*/ 8613911 w 12191999"/>
              <a:gd name="connsiteY60" fmla="*/ 1857561 h 2083506"/>
              <a:gd name="connsiteX61" fmla="*/ 8604931 w 12191999"/>
              <a:gd name="connsiteY61" fmla="*/ 1854170 h 2083506"/>
              <a:gd name="connsiteX62" fmla="*/ 8570171 w 12191999"/>
              <a:gd name="connsiteY62" fmla="*/ 1860579 h 2083506"/>
              <a:gd name="connsiteX63" fmla="*/ 8516537 w 12191999"/>
              <a:gd name="connsiteY63" fmla="*/ 1864971 h 2083506"/>
              <a:gd name="connsiteX64" fmla="*/ 8491046 w 12191999"/>
              <a:gd name="connsiteY64" fmla="*/ 1868141 h 2083506"/>
              <a:gd name="connsiteX65" fmla="*/ 8470478 w 12191999"/>
              <a:gd name="connsiteY65" fmla="*/ 1866216 h 2083506"/>
              <a:gd name="connsiteX66" fmla="*/ 8353433 w 12191999"/>
              <a:gd name="connsiteY66" fmla="*/ 1865729 h 2083506"/>
              <a:gd name="connsiteX67" fmla="*/ 8347675 w 12191999"/>
              <a:gd name="connsiteY67" fmla="*/ 1865075 h 2083506"/>
              <a:gd name="connsiteX68" fmla="*/ 8343939 w 12191999"/>
              <a:gd name="connsiteY68" fmla="*/ 1865677 h 2083506"/>
              <a:gd name="connsiteX69" fmla="*/ 8221566 w 12191999"/>
              <a:gd name="connsiteY69" fmla="*/ 1881148 h 2083506"/>
              <a:gd name="connsiteX70" fmla="*/ 8066095 w 12191999"/>
              <a:gd name="connsiteY70" fmla="*/ 1919902 h 2083506"/>
              <a:gd name="connsiteX71" fmla="*/ 8044849 w 12191999"/>
              <a:gd name="connsiteY71" fmla="*/ 1916308 h 2083506"/>
              <a:gd name="connsiteX72" fmla="*/ 8041142 w 12191999"/>
              <a:gd name="connsiteY72" fmla="*/ 1915506 h 2083506"/>
              <a:gd name="connsiteX73" fmla="*/ 8022159 w 12191999"/>
              <a:gd name="connsiteY73" fmla="*/ 1911521 h 2083506"/>
              <a:gd name="connsiteX74" fmla="*/ 7944932 w 12191999"/>
              <a:gd name="connsiteY74" fmla="*/ 1917265 h 2083506"/>
              <a:gd name="connsiteX75" fmla="*/ 7879011 w 12191999"/>
              <a:gd name="connsiteY75" fmla="*/ 1928570 h 2083506"/>
              <a:gd name="connsiteX76" fmla="*/ 7865529 w 12191999"/>
              <a:gd name="connsiteY76" fmla="*/ 1934399 h 2083506"/>
              <a:gd name="connsiteX77" fmla="*/ 7774801 w 12191999"/>
              <a:gd name="connsiteY77" fmla="*/ 1947969 h 2083506"/>
              <a:gd name="connsiteX78" fmla="*/ 7748398 w 12191999"/>
              <a:gd name="connsiteY78" fmla="*/ 1955982 h 2083506"/>
              <a:gd name="connsiteX79" fmla="*/ 7740684 w 12191999"/>
              <a:gd name="connsiteY79" fmla="*/ 1955717 h 2083506"/>
              <a:gd name="connsiteX80" fmla="*/ 7712976 w 12191999"/>
              <a:gd name="connsiteY80" fmla="*/ 1960442 h 2083506"/>
              <a:gd name="connsiteX81" fmla="*/ 7699956 w 12191999"/>
              <a:gd name="connsiteY81" fmla="*/ 1966104 h 2083506"/>
              <a:gd name="connsiteX82" fmla="*/ 7684158 w 12191999"/>
              <a:gd name="connsiteY82" fmla="*/ 1962927 h 2083506"/>
              <a:gd name="connsiteX83" fmla="*/ 7643109 w 12191999"/>
              <a:gd name="connsiteY83" fmla="*/ 1964400 h 2083506"/>
              <a:gd name="connsiteX84" fmla="*/ 7630180 w 12191999"/>
              <a:gd name="connsiteY84" fmla="*/ 1970266 h 2083506"/>
              <a:gd name="connsiteX85" fmla="*/ 7609131 w 12191999"/>
              <a:gd name="connsiteY85" fmla="*/ 1971774 h 2083506"/>
              <a:gd name="connsiteX86" fmla="*/ 7555555 w 12191999"/>
              <a:gd name="connsiteY86" fmla="*/ 1969491 h 2083506"/>
              <a:gd name="connsiteX87" fmla="*/ 7520919 w 12191999"/>
              <a:gd name="connsiteY87" fmla="*/ 1970177 h 2083506"/>
              <a:gd name="connsiteX88" fmla="*/ 7456258 w 12191999"/>
              <a:gd name="connsiteY88" fmla="*/ 1960468 h 2083506"/>
              <a:gd name="connsiteX89" fmla="*/ 7393047 w 12191999"/>
              <a:gd name="connsiteY89" fmla="*/ 1952408 h 2083506"/>
              <a:gd name="connsiteX90" fmla="*/ 7199912 w 12191999"/>
              <a:gd name="connsiteY90" fmla="*/ 1959913 h 2083506"/>
              <a:gd name="connsiteX91" fmla="*/ 7146774 w 12191999"/>
              <a:gd name="connsiteY91" fmla="*/ 1956641 h 2083506"/>
              <a:gd name="connsiteX92" fmla="*/ 7122244 w 12191999"/>
              <a:gd name="connsiteY92" fmla="*/ 1953891 h 2083506"/>
              <a:gd name="connsiteX93" fmla="*/ 7032241 w 12191999"/>
              <a:gd name="connsiteY93" fmla="*/ 1962723 h 2083506"/>
              <a:gd name="connsiteX94" fmla="*/ 6941492 w 12191999"/>
              <a:gd name="connsiteY94" fmla="*/ 1976868 h 2083506"/>
              <a:gd name="connsiteX95" fmla="*/ 6906514 w 12191999"/>
              <a:gd name="connsiteY95" fmla="*/ 1968589 h 2083506"/>
              <a:gd name="connsiteX96" fmla="*/ 6826395 w 12191999"/>
              <a:gd name="connsiteY96" fmla="*/ 1974141 h 2083506"/>
              <a:gd name="connsiteX97" fmla="*/ 6716431 w 12191999"/>
              <a:gd name="connsiteY97" fmla="*/ 2004297 h 2083506"/>
              <a:gd name="connsiteX98" fmla="*/ 6569607 w 12191999"/>
              <a:gd name="connsiteY98" fmla="*/ 2015496 h 2083506"/>
              <a:gd name="connsiteX99" fmla="*/ 6561430 w 12191999"/>
              <a:gd name="connsiteY99" fmla="*/ 2020996 h 2083506"/>
              <a:gd name="connsiteX100" fmla="*/ 6549371 w 12191999"/>
              <a:gd name="connsiteY100" fmla="*/ 2024747 h 2083506"/>
              <a:gd name="connsiteX101" fmla="*/ 6547040 w 12191999"/>
              <a:gd name="connsiteY101" fmla="*/ 2024474 h 2083506"/>
              <a:gd name="connsiteX102" fmla="*/ 6530482 w 12191999"/>
              <a:gd name="connsiteY102" fmla="*/ 2026659 h 2083506"/>
              <a:gd name="connsiteX103" fmla="*/ 6528565 w 12191999"/>
              <a:gd name="connsiteY103" fmla="*/ 2028600 h 2083506"/>
              <a:gd name="connsiteX104" fmla="*/ 6517741 w 12191999"/>
              <a:gd name="connsiteY104" fmla="*/ 2030558 h 2083506"/>
              <a:gd name="connsiteX105" fmla="*/ 6497855 w 12191999"/>
              <a:gd name="connsiteY105" fmla="*/ 2035650 h 2083506"/>
              <a:gd name="connsiteX106" fmla="*/ 6492785 w 12191999"/>
              <a:gd name="connsiteY106" fmla="*/ 2035444 h 2083506"/>
              <a:gd name="connsiteX107" fmla="*/ 6460692 w 12191999"/>
              <a:gd name="connsiteY107" fmla="*/ 2041321 h 2083506"/>
              <a:gd name="connsiteX108" fmla="*/ 6459609 w 12191999"/>
              <a:gd name="connsiteY108" fmla="*/ 2040851 h 2083506"/>
              <a:gd name="connsiteX109" fmla="*/ 6447765 w 12191999"/>
              <a:gd name="connsiteY109" fmla="*/ 2040102 h 2083506"/>
              <a:gd name="connsiteX110" fmla="*/ 6426590 w 12191999"/>
              <a:gd name="connsiteY110" fmla="*/ 2039928 h 2083506"/>
              <a:gd name="connsiteX111" fmla="*/ 6401693 w 12191999"/>
              <a:gd name="connsiteY111" fmla="*/ 2033537 h 2083506"/>
              <a:gd name="connsiteX112" fmla="*/ 6387141 w 12191999"/>
              <a:gd name="connsiteY112" fmla="*/ 2033161 h 2083506"/>
              <a:gd name="connsiteX113" fmla="*/ 6357846 w 12191999"/>
              <a:gd name="connsiteY113" fmla="*/ 2036782 h 2083506"/>
              <a:gd name="connsiteX114" fmla="*/ 6342914 w 12191999"/>
              <a:gd name="connsiteY114" fmla="*/ 2037585 h 2083506"/>
              <a:gd name="connsiteX115" fmla="*/ 6336300 w 12191999"/>
              <a:gd name="connsiteY115" fmla="*/ 2038781 h 2083506"/>
              <a:gd name="connsiteX116" fmla="*/ 6317178 w 12191999"/>
              <a:gd name="connsiteY116" fmla="*/ 2038968 h 2083506"/>
              <a:gd name="connsiteX117" fmla="*/ 6161427 w 12191999"/>
              <a:gd name="connsiteY117" fmla="*/ 2047338 h 2083506"/>
              <a:gd name="connsiteX118" fmla="*/ 6097339 w 12191999"/>
              <a:gd name="connsiteY118" fmla="*/ 2082438 h 2083506"/>
              <a:gd name="connsiteX119" fmla="*/ 6079059 w 12191999"/>
              <a:gd name="connsiteY119" fmla="*/ 2081299 h 2083506"/>
              <a:gd name="connsiteX120" fmla="*/ 5998439 w 12191999"/>
              <a:gd name="connsiteY120" fmla="*/ 2070958 h 2083506"/>
              <a:gd name="connsiteX121" fmla="*/ 5904290 w 12191999"/>
              <a:gd name="connsiteY121" fmla="*/ 2070255 h 2083506"/>
              <a:gd name="connsiteX122" fmla="*/ 5814867 w 12191999"/>
              <a:gd name="connsiteY122" fmla="*/ 2079032 h 2083506"/>
              <a:gd name="connsiteX123" fmla="*/ 5725743 w 12191999"/>
              <a:gd name="connsiteY123" fmla="*/ 2070558 h 2083506"/>
              <a:gd name="connsiteX124" fmla="*/ 5650546 w 12191999"/>
              <a:gd name="connsiteY124" fmla="*/ 2052412 h 2083506"/>
              <a:gd name="connsiteX125" fmla="*/ 5581284 w 12191999"/>
              <a:gd name="connsiteY125" fmla="*/ 2023175 h 2083506"/>
              <a:gd name="connsiteX126" fmla="*/ 5572593 w 12191999"/>
              <a:gd name="connsiteY126" fmla="*/ 2018391 h 2083506"/>
              <a:gd name="connsiteX127" fmla="*/ 5548580 w 12191999"/>
              <a:gd name="connsiteY127" fmla="*/ 2016951 h 2083506"/>
              <a:gd name="connsiteX128" fmla="*/ 5471173 w 12191999"/>
              <a:gd name="connsiteY128" fmla="*/ 2018786 h 2083506"/>
              <a:gd name="connsiteX129" fmla="*/ 5340320 w 12191999"/>
              <a:gd name="connsiteY129" fmla="*/ 2037611 h 2083506"/>
              <a:gd name="connsiteX130" fmla="*/ 5254376 w 12191999"/>
              <a:gd name="connsiteY130" fmla="*/ 2042928 h 2083506"/>
              <a:gd name="connsiteX131" fmla="*/ 5258035 w 12191999"/>
              <a:gd name="connsiteY131" fmla="*/ 2035649 h 2083506"/>
              <a:gd name="connsiteX132" fmla="*/ 5230622 w 12191999"/>
              <a:gd name="connsiteY132" fmla="*/ 2024576 h 2083506"/>
              <a:gd name="connsiteX133" fmla="*/ 5026203 w 12191999"/>
              <a:gd name="connsiteY133" fmla="*/ 2030162 h 2083506"/>
              <a:gd name="connsiteX134" fmla="*/ 4973988 w 12191999"/>
              <a:gd name="connsiteY134" fmla="*/ 2026668 h 2083506"/>
              <a:gd name="connsiteX135" fmla="*/ 4928030 w 12191999"/>
              <a:gd name="connsiteY135" fmla="*/ 2033642 h 2083506"/>
              <a:gd name="connsiteX136" fmla="*/ 4908970 w 12191999"/>
              <a:gd name="connsiteY136" fmla="*/ 2030033 h 2083506"/>
              <a:gd name="connsiteX137" fmla="*/ 4905679 w 12191999"/>
              <a:gd name="connsiteY137" fmla="*/ 2029300 h 2083506"/>
              <a:gd name="connsiteX138" fmla="*/ 4892525 w 12191999"/>
              <a:gd name="connsiteY138" fmla="*/ 2028768 h 2083506"/>
              <a:gd name="connsiteX139" fmla="*/ 4888818 w 12191999"/>
              <a:gd name="connsiteY139" fmla="*/ 2025619 h 2083506"/>
              <a:gd name="connsiteX140" fmla="*/ 4869018 w 12191999"/>
              <a:gd name="connsiteY140" fmla="*/ 2022668 h 2083506"/>
              <a:gd name="connsiteX141" fmla="*/ 4844804 w 12191999"/>
              <a:gd name="connsiteY141" fmla="*/ 2022527 h 2083506"/>
              <a:gd name="connsiteX142" fmla="*/ 4758778 w 12191999"/>
              <a:gd name="connsiteY142" fmla="*/ 2021694 h 2083506"/>
              <a:gd name="connsiteX143" fmla="*/ 4744748 w 12191999"/>
              <a:gd name="connsiteY143" fmla="*/ 2023396 h 2083506"/>
              <a:gd name="connsiteX144" fmla="*/ 4698956 w 12191999"/>
              <a:gd name="connsiteY144" fmla="*/ 2020558 h 2083506"/>
              <a:gd name="connsiteX145" fmla="*/ 4658147 w 12191999"/>
              <a:gd name="connsiteY145" fmla="*/ 2019920 h 2083506"/>
              <a:gd name="connsiteX146" fmla="*/ 4631706 w 12191999"/>
              <a:gd name="connsiteY146" fmla="*/ 2021274 h 2083506"/>
              <a:gd name="connsiteX147" fmla="*/ 4624776 w 12191999"/>
              <a:gd name="connsiteY147" fmla="*/ 2020152 h 2083506"/>
              <a:gd name="connsiteX148" fmla="*/ 4598150 w 12191999"/>
              <a:gd name="connsiteY148" fmla="*/ 2019429 h 2083506"/>
              <a:gd name="connsiteX149" fmla="*/ 4584588 w 12191999"/>
              <a:gd name="connsiteY149" fmla="*/ 2021092 h 2083506"/>
              <a:gd name="connsiteX150" fmla="*/ 4571203 w 12191999"/>
              <a:gd name="connsiteY150" fmla="*/ 2017263 h 2083506"/>
              <a:gd name="connsiteX151" fmla="*/ 4567930 w 12191999"/>
              <a:gd name="connsiteY151" fmla="*/ 2014458 h 2083506"/>
              <a:gd name="connsiteX152" fmla="*/ 4548984 w 12191999"/>
              <a:gd name="connsiteY152" fmla="*/ 2015717 h 2083506"/>
              <a:gd name="connsiteX153" fmla="*/ 4533451 w 12191999"/>
              <a:gd name="connsiteY153" fmla="*/ 2012976 h 2083506"/>
              <a:gd name="connsiteX154" fmla="*/ 4519910 w 12191999"/>
              <a:gd name="connsiteY154" fmla="*/ 2014768 h 2083506"/>
              <a:gd name="connsiteX155" fmla="*/ 4514290 w 12191999"/>
              <a:gd name="connsiteY155" fmla="*/ 2014364 h 2083506"/>
              <a:gd name="connsiteX156" fmla="*/ 4500320 w 12191999"/>
              <a:gd name="connsiteY156" fmla="*/ 2013007 h 2083506"/>
              <a:gd name="connsiteX157" fmla="*/ 4476219 w 12191999"/>
              <a:gd name="connsiteY157" fmla="*/ 2009993 h 2083506"/>
              <a:gd name="connsiteX158" fmla="*/ 4468701 w 12191999"/>
              <a:gd name="connsiteY158" fmla="*/ 2009574 h 2083506"/>
              <a:gd name="connsiteX159" fmla="*/ 4452333 w 12191999"/>
              <a:gd name="connsiteY159" fmla="*/ 2004964 h 2083506"/>
              <a:gd name="connsiteX160" fmla="*/ 4420644 w 12191999"/>
              <a:gd name="connsiteY160" fmla="*/ 2001021 h 2083506"/>
              <a:gd name="connsiteX161" fmla="*/ 4364856 w 12191999"/>
              <a:gd name="connsiteY161" fmla="*/ 1987267 h 2083506"/>
              <a:gd name="connsiteX162" fmla="*/ 4332062 w 12191999"/>
              <a:gd name="connsiteY162" fmla="*/ 1980703 h 2083506"/>
              <a:gd name="connsiteX163" fmla="*/ 4309876 w 12191999"/>
              <a:gd name="connsiteY163" fmla="*/ 1974653 h 2083506"/>
              <a:gd name="connsiteX164" fmla="*/ 4244391 w 12191999"/>
              <a:gd name="connsiteY164" fmla="*/ 1966109 h 2083506"/>
              <a:gd name="connsiteX165" fmla="*/ 4132071 w 12191999"/>
              <a:gd name="connsiteY165" fmla="*/ 1954813 h 2083506"/>
              <a:gd name="connsiteX166" fmla="*/ 4109069 w 12191999"/>
              <a:gd name="connsiteY166" fmla="*/ 1951778 h 2083506"/>
              <a:gd name="connsiteX167" fmla="*/ 4092908 w 12191999"/>
              <a:gd name="connsiteY167" fmla="*/ 1946662 h 2083506"/>
              <a:gd name="connsiteX168" fmla="*/ 4092306 w 12191999"/>
              <a:gd name="connsiteY168" fmla="*/ 1943291 h 2083506"/>
              <a:gd name="connsiteX169" fmla="*/ 4080234 w 12191999"/>
              <a:gd name="connsiteY169" fmla="*/ 1941219 h 2083506"/>
              <a:gd name="connsiteX170" fmla="*/ 4077778 w 12191999"/>
              <a:gd name="connsiteY170" fmla="*/ 1940145 h 2083506"/>
              <a:gd name="connsiteX171" fmla="*/ 4062936 w 12191999"/>
              <a:gd name="connsiteY171" fmla="*/ 1934506 h 2083506"/>
              <a:gd name="connsiteX172" fmla="*/ 4012506 w 12191999"/>
              <a:gd name="connsiteY172" fmla="*/ 1935475 h 2083506"/>
              <a:gd name="connsiteX173" fmla="*/ 3965880 w 12191999"/>
              <a:gd name="connsiteY173" fmla="*/ 1925968 h 2083506"/>
              <a:gd name="connsiteX174" fmla="*/ 3765338 w 12191999"/>
              <a:gd name="connsiteY174" fmla="*/ 1906649 h 2083506"/>
              <a:gd name="connsiteX175" fmla="*/ 3749493 w 12191999"/>
              <a:gd name="connsiteY175" fmla="*/ 1893071 h 2083506"/>
              <a:gd name="connsiteX176" fmla="*/ 3672704 w 12191999"/>
              <a:gd name="connsiteY176" fmla="*/ 1881383 h 2083506"/>
              <a:gd name="connsiteX177" fmla="*/ 3530082 w 12191999"/>
              <a:gd name="connsiteY177" fmla="*/ 1883187 h 2083506"/>
              <a:gd name="connsiteX178" fmla="*/ 3387664 w 12191999"/>
              <a:gd name="connsiteY178" fmla="*/ 1862579 h 2083506"/>
              <a:gd name="connsiteX179" fmla="*/ 3371681 w 12191999"/>
              <a:gd name="connsiteY179" fmla="*/ 1865293 h 2083506"/>
              <a:gd name="connsiteX180" fmla="*/ 3355305 w 12191999"/>
              <a:gd name="connsiteY180" fmla="*/ 1865842 h 2083506"/>
              <a:gd name="connsiteX181" fmla="*/ 3353790 w 12191999"/>
              <a:gd name="connsiteY181" fmla="*/ 1865158 h 2083506"/>
              <a:gd name="connsiteX182" fmla="*/ 3336210 w 12191999"/>
              <a:gd name="connsiteY182" fmla="*/ 1863564 h 2083506"/>
              <a:gd name="connsiteX183" fmla="*/ 3331381 w 12191999"/>
              <a:gd name="connsiteY183" fmla="*/ 1864716 h 2083506"/>
              <a:gd name="connsiteX184" fmla="*/ 3319012 w 12191999"/>
              <a:gd name="connsiteY184" fmla="*/ 1864093 h 2083506"/>
              <a:gd name="connsiteX185" fmla="*/ 3293818 w 12191999"/>
              <a:gd name="connsiteY185" fmla="*/ 1864135 h 2083506"/>
              <a:gd name="connsiteX186" fmla="*/ 3289881 w 12191999"/>
              <a:gd name="connsiteY186" fmla="*/ 1862954 h 2083506"/>
              <a:gd name="connsiteX187" fmla="*/ 3253090 w 12191999"/>
              <a:gd name="connsiteY187" fmla="*/ 1861164 h 2083506"/>
              <a:gd name="connsiteX188" fmla="*/ 3252949 w 12191999"/>
              <a:gd name="connsiteY188" fmla="*/ 1860574 h 2083506"/>
              <a:gd name="connsiteX189" fmla="*/ 3244187 w 12191999"/>
              <a:gd name="connsiteY189" fmla="*/ 1857604 h 2083506"/>
              <a:gd name="connsiteX190" fmla="*/ 3246570 w 12191999"/>
              <a:gd name="connsiteY190" fmla="*/ 1852946 h 2083506"/>
              <a:gd name="connsiteX191" fmla="*/ 3237810 w 12191999"/>
              <a:gd name="connsiteY191" fmla="*/ 1853064 h 2083506"/>
              <a:gd name="connsiteX192" fmla="*/ 3230822 w 12191999"/>
              <a:gd name="connsiteY192" fmla="*/ 1855474 h 2083506"/>
              <a:gd name="connsiteX193" fmla="*/ 3136549 w 12191999"/>
              <a:gd name="connsiteY193" fmla="*/ 1874037 h 2083506"/>
              <a:gd name="connsiteX194" fmla="*/ 2845754 w 12191999"/>
              <a:gd name="connsiteY194" fmla="*/ 1910932 h 2083506"/>
              <a:gd name="connsiteX195" fmla="*/ 2786878 w 12191999"/>
              <a:gd name="connsiteY195" fmla="*/ 1917162 h 2083506"/>
              <a:gd name="connsiteX196" fmla="*/ 2725298 w 12191999"/>
              <a:gd name="connsiteY196" fmla="*/ 1912340 h 2083506"/>
              <a:gd name="connsiteX197" fmla="*/ 2697754 w 12191999"/>
              <a:gd name="connsiteY197" fmla="*/ 1914863 h 2083506"/>
              <a:gd name="connsiteX198" fmla="*/ 2568063 w 12191999"/>
              <a:gd name="connsiteY198" fmla="*/ 1936283 h 2083506"/>
              <a:gd name="connsiteX199" fmla="*/ 2489784 w 12191999"/>
              <a:gd name="connsiteY199" fmla="*/ 1943720 h 2083506"/>
              <a:gd name="connsiteX200" fmla="*/ 2458978 w 12191999"/>
              <a:gd name="connsiteY200" fmla="*/ 1938095 h 2083506"/>
              <a:gd name="connsiteX201" fmla="*/ 2318712 w 12191999"/>
              <a:gd name="connsiteY201" fmla="*/ 1934474 h 2083506"/>
              <a:gd name="connsiteX202" fmla="*/ 2268709 w 12191999"/>
              <a:gd name="connsiteY202" fmla="*/ 1940521 h 2083506"/>
              <a:gd name="connsiteX203" fmla="*/ 2264080 w 12191999"/>
              <a:gd name="connsiteY203" fmla="*/ 1941232 h 2083506"/>
              <a:gd name="connsiteX204" fmla="*/ 2254684 w 12191999"/>
              <a:gd name="connsiteY204" fmla="*/ 1943524 h 2083506"/>
              <a:gd name="connsiteX205" fmla="*/ 2252523 w 12191999"/>
              <a:gd name="connsiteY205" fmla="*/ 1943004 h 2083506"/>
              <a:gd name="connsiteX206" fmla="*/ 2173350 w 12191999"/>
              <a:gd name="connsiteY206" fmla="*/ 1929202 h 2083506"/>
              <a:gd name="connsiteX207" fmla="*/ 2155266 w 12191999"/>
              <a:gd name="connsiteY207" fmla="*/ 1920267 h 2083506"/>
              <a:gd name="connsiteX208" fmla="*/ 2091013 w 12191999"/>
              <a:gd name="connsiteY208" fmla="*/ 1914631 h 2083506"/>
              <a:gd name="connsiteX209" fmla="*/ 2030712 w 12191999"/>
              <a:gd name="connsiteY209" fmla="*/ 1897690 h 2083506"/>
              <a:gd name="connsiteX210" fmla="*/ 1908838 w 12191999"/>
              <a:gd name="connsiteY210" fmla="*/ 1892222 h 2083506"/>
              <a:gd name="connsiteX211" fmla="*/ 1877796 w 12191999"/>
              <a:gd name="connsiteY211" fmla="*/ 1883887 h 2083506"/>
              <a:gd name="connsiteX212" fmla="*/ 1875824 w 12191999"/>
              <a:gd name="connsiteY212" fmla="*/ 1879265 h 2083506"/>
              <a:gd name="connsiteX213" fmla="*/ 1823048 w 12191999"/>
              <a:gd name="connsiteY213" fmla="*/ 1881064 h 2083506"/>
              <a:gd name="connsiteX214" fmla="*/ 1765736 w 12191999"/>
              <a:gd name="connsiteY214" fmla="*/ 1856578 h 2083506"/>
              <a:gd name="connsiteX215" fmla="*/ 1725669 w 12191999"/>
              <a:gd name="connsiteY215" fmla="*/ 1833744 h 2083506"/>
              <a:gd name="connsiteX216" fmla="*/ 1725216 w 12191999"/>
              <a:gd name="connsiteY216" fmla="*/ 1829447 h 2083506"/>
              <a:gd name="connsiteX217" fmla="*/ 1721485 w 12191999"/>
              <a:gd name="connsiteY217" fmla="*/ 1828960 h 2083506"/>
              <a:gd name="connsiteX218" fmla="*/ 1717786 w 12191999"/>
              <a:gd name="connsiteY218" fmla="*/ 1832224 h 2083506"/>
              <a:gd name="connsiteX219" fmla="*/ 1689907 w 12191999"/>
              <a:gd name="connsiteY219" fmla="*/ 1825425 h 2083506"/>
              <a:gd name="connsiteX220" fmla="*/ 1688093 w 12191999"/>
              <a:gd name="connsiteY220" fmla="*/ 1817391 h 2083506"/>
              <a:gd name="connsiteX221" fmla="*/ 1496789 w 12191999"/>
              <a:gd name="connsiteY221" fmla="*/ 1805297 h 2083506"/>
              <a:gd name="connsiteX222" fmla="*/ 1392839 w 12191999"/>
              <a:gd name="connsiteY222" fmla="*/ 1758649 h 2083506"/>
              <a:gd name="connsiteX223" fmla="*/ 1360872 w 12191999"/>
              <a:gd name="connsiteY223" fmla="*/ 1752441 h 2083506"/>
              <a:gd name="connsiteX224" fmla="*/ 1313885 w 12191999"/>
              <a:gd name="connsiteY224" fmla="*/ 1731785 h 2083506"/>
              <a:gd name="connsiteX225" fmla="*/ 1247665 w 12191999"/>
              <a:gd name="connsiteY225" fmla="*/ 1727765 h 2083506"/>
              <a:gd name="connsiteX226" fmla="*/ 1196850 w 12191999"/>
              <a:gd name="connsiteY226" fmla="*/ 1729622 h 2083506"/>
              <a:gd name="connsiteX227" fmla="*/ 1168728 w 12191999"/>
              <a:gd name="connsiteY227" fmla="*/ 1728550 h 2083506"/>
              <a:gd name="connsiteX228" fmla="*/ 1096918 w 12191999"/>
              <a:gd name="connsiteY228" fmla="*/ 1721485 h 2083506"/>
              <a:gd name="connsiteX229" fmla="*/ 1094082 w 12191999"/>
              <a:gd name="connsiteY229" fmla="*/ 1720113 h 2083506"/>
              <a:gd name="connsiteX230" fmla="*/ 1040782 w 12191999"/>
              <a:gd name="connsiteY230" fmla="*/ 1721762 h 2083506"/>
              <a:gd name="connsiteX231" fmla="*/ 955980 w 12191999"/>
              <a:gd name="connsiteY231" fmla="*/ 1719289 h 2083506"/>
              <a:gd name="connsiteX232" fmla="*/ 926108 w 12191999"/>
              <a:gd name="connsiteY232" fmla="*/ 1715917 h 2083506"/>
              <a:gd name="connsiteX233" fmla="*/ 876049 w 12191999"/>
              <a:gd name="connsiteY233" fmla="*/ 1710422 h 2083506"/>
              <a:gd name="connsiteX234" fmla="*/ 839194 w 12191999"/>
              <a:gd name="connsiteY234" fmla="*/ 1700176 h 2083506"/>
              <a:gd name="connsiteX235" fmla="*/ 797112 w 12191999"/>
              <a:gd name="connsiteY235" fmla="*/ 1698014 h 2083506"/>
              <a:gd name="connsiteX236" fmla="*/ 786610 w 12191999"/>
              <a:gd name="connsiteY236" fmla="*/ 1705455 h 2083506"/>
              <a:gd name="connsiteX237" fmla="*/ 741833 w 12191999"/>
              <a:gd name="connsiteY237" fmla="*/ 1700566 h 2083506"/>
              <a:gd name="connsiteX238" fmla="*/ 673985 w 12191999"/>
              <a:gd name="connsiteY238" fmla="*/ 1692278 h 2083506"/>
              <a:gd name="connsiteX239" fmla="*/ 634665 w 12191999"/>
              <a:gd name="connsiteY239" fmla="*/ 1689550 h 2083506"/>
              <a:gd name="connsiteX240" fmla="*/ 527471 w 12191999"/>
              <a:gd name="connsiteY240" fmla="*/ 1679869 h 2083506"/>
              <a:gd name="connsiteX241" fmla="*/ 420260 w 12191999"/>
              <a:gd name="connsiteY241" fmla="*/ 1668475 h 2083506"/>
              <a:gd name="connsiteX242" fmla="*/ 357630 w 12191999"/>
              <a:gd name="connsiteY242" fmla="*/ 1652142 h 2083506"/>
              <a:gd name="connsiteX243" fmla="*/ 269407 w 12191999"/>
              <a:gd name="connsiteY243" fmla="*/ 1643812 h 2083506"/>
              <a:gd name="connsiteX244" fmla="*/ 254769 w 12191999"/>
              <a:gd name="connsiteY244" fmla="*/ 1641013 h 2083506"/>
              <a:gd name="connsiteX245" fmla="*/ 150763 w 12191999"/>
              <a:gd name="connsiteY245" fmla="*/ 1628143 h 2083506"/>
              <a:gd name="connsiteX246" fmla="*/ 29133 w 12191999"/>
              <a:gd name="connsiteY246" fmla="*/ 1626172 h 2083506"/>
              <a:gd name="connsiteX247" fmla="*/ 0 w 12191999"/>
              <a:gd name="connsiteY247" fmla="*/ 1619589 h 2083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</a:cxnLst>
            <a:rect l="l" t="t" r="r" b="b"/>
            <a:pathLst>
              <a:path w="12191999" h="2083506">
                <a:moveTo>
                  <a:pt x="0" y="0"/>
                </a:moveTo>
                <a:lnTo>
                  <a:pt x="9429748" y="0"/>
                </a:lnTo>
                <a:lnTo>
                  <a:pt x="9429748" y="1"/>
                </a:lnTo>
                <a:lnTo>
                  <a:pt x="12191999" y="1"/>
                </a:lnTo>
                <a:lnTo>
                  <a:pt x="12191999" y="1164372"/>
                </a:lnTo>
                <a:lnTo>
                  <a:pt x="12147852" y="1163783"/>
                </a:lnTo>
                <a:cubicBezTo>
                  <a:pt x="12063101" y="1189107"/>
                  <a:pt x="12045020" y="1156925"/>
                  <a:pt x="11993604" y="1153496"/>
                </a:cubicBezTo>
                <a:cubicBezTo>
                  <a:pt x="11954216" y="1165241"/>
                  <a:pt x="11911195" y="1167350"/>
                  <a:pt x="11865319" y="1176624"/>
                </a:cubicBezTo>
                <a:cubicBezTo>
                  <a:pt x="11822513" y="1184682"/>
                  <a:pt x="11766915" y="1201558"/>
                  <a:pt x="11718353" y="1209136"/>
                </a:cubicBezTo>
                <a:cubicBezTo>
                  <a:pt x="11675379" y="1217463"/>
                  <a:pt x="11638007" y="1216639"/>
                  <a:pt x="11609067" y="1218512"/>
                </a:cubicBezTo>
                <a:cubicBezTo>
                  <a:pt x="11597582" y="1221322"/>
                  <a:pt x="11554280" y="1243577"/>
                  <a:pt x="11545958" y="1240430"/>
                </a:cubicBezTo>
                <a:lnTo>
                  <a:pt x="11445770" y="1225780"/>
                </a:lnTo>
                <a:cubicBezTo>
                  <a:pt x="11425543" y="1230782"/>
                  <a:pt x="11413740" y="1222096"/>
                  <a:pt x="11398842" y="1227250"/>
                </a:cubicBezTo>
                <a:cubicBezTo>
                  <a:pt x="11367060" y="1233093"/>
                  <a:pt x="11269285" y="1263712"/>
                  <a:pt x="11240093" y="1266797"/>
                </a:cubicBezTo>
                <a:cubicBezTo>
                  <a:pt x="11197297" y="1273685"/>
                  <a:pt x="11181311" y="1272682"/>
                  <a:pt x="11141364" y="1288059"/>
                </a:cubicBezTo>
                <a:cubicBezTo>
                  <a:pt x="11099891" y="1305386"/>
                  <a:pt x="11051533" y="1319157"/>
                  <a:pt x="11015396" y="1353104"/>
                </a:cubicBezTo>
                <a:cubicBezTo>
                  <a:pt x="11009424" y="1362217"/>
                  <a:pt x="10992328" y="1361966"/>
                  <a:pt x="10973905" y="1365109"/>
                </a:cubicBezTo>
                <a:cubicBezTo>
                  <a:pt x="10955482" y="1368254"/>
                  <a:pt x="10907369" y="1372817"/>
                  <a:pt x="10904858" y="1371966"/>
                </a:cubicBezTo>
                <a:cubicBezTo>
                  <a:pt x="10880521" y="1379494"/>
                  <a:pt x="10873670" y="1399734"/>
                  <a:pt x="10827883" y="1410270"/>
                </a:cubicBezTo>
                <a:cubicBezTo>
                  <a:pt x="10790248" y="1415655"/>
                  <a:pt x="10724899" y="1420726"/>
                  <a:pt x="10690996" y="1426394"/>
                </a:cubicBezTo>
                <a:cubicBezTo>
                  <a:pt x="10676463" y="1423331"/>
                  <a:pt x="10634514" y="1436908"/>
                  <a:pt x="10624461" y="1444283"/>
                </a:cubicBezTo>
                <a:cubicBezTo>
                  <a:pt x="10601952" y="1468442"/>
                  <a:pt x="10536224" y="1460228"/>
                  <a:pt x="10517208" y="1478947"/>
                </a:cubicBezTo>
                <a:cubicBezTo>
                  <a:pt x="10509508" y="1482271"/>
                  <a:pt x="10505833" y="1468818"/>
                  <a:pt x="10497937" y="1469831"/>
                </a:cubicBezTo>
                <a:lnTo>
                  <a:pt x="10471201" y="1486037"/>
                </a:lnTo>
                <a:lnTo>
                  <a:pt x="10448263" y="1478223"/>
                </a:lnTo>
                <a:lnTo>
                  <a:pt x="10388089" y="1507175"/>
                </a:lnTo>
                <a:cubicBezTo>
                  <a:pt x="10350285" y="1513081"/>
                  <a:pt x="10383281" y="1526586"/>
                  <a:pt x="10333720" y="1515848"/>
                </a:cubicBezTo>
                <a:cubicBezTo>
                  <a:pt x="10286428" y="1526223"/>
                  <a:pt x="10174884" y="1550019"/>
                  <a:pt x="10104338" y="1569424"/>
                </a:cubicBezTo>
                <a:cubicBezTo>
                  <a:pt x="10066963" y="1581564"/>
                  <a:pt x="9967395" y="1605712"/>
                  <a:pt x="9910445" y="1632275"/>
                </a:cubicBezTo>
                <a:cubicBezTo>
                  <a:pt x="9856131" y="1644130"/>
                  <a:pt x="9831118" y="1689967"/>
                  <a:pt x="9770872" y="1688088"/>
                </a:cubicBezTo>
                <a:cubicBezTo>
                  <a:pt x="9769882" y="1691843"/>
                  <a:pt x="9737016" y="1697044"/>
                  <a:pt x="9733849" y="1700034"/>
                </a:cubicBezTo>
                <a:lnTo>
                  <a:pt x="9703714" y="1730093"/>
                </a:lnTo>
                <a:lnTo>
                  <a:pt x="9698351" y="1730377"/>
                </a:lnTo>
                <a:lnTo>
                  <a:pt x="9632895" y="1736363"/>
                </a:lnTo>
                <a:lnTo>
                  <a:pt x="9569107" y="1741010"/>
                </a:lnTo>
                <a:cubicBezTo>
                  <a:pt x="9558961" y="1745882"/>
                  <a:pt x="9548028" y="1750646"/>
                  <a:pt x="9536451" y="1755120"/>
                </a:cubicBezTo>
                <a:lnTo>
                  <a:pt x="9529385" y="1757515"/>
                </a:lnTo>
                <a:lnTo>
                  <a:pt x="9498527" y="1753117"/>
                </a:lnTo>
                <a:lnTo>
                  <a:pt x="9436642" y="1755478"/>
                </a:lnTo>
                <a:lnTo>
                  <a:pt x="9429748" y="1756317"/>
                </a:lnTo>
                <a:lnTo>
                  <a:pt x="9429748" y="1768745"/>
                </a:lnTo>
                <a:lnTo>
                  <a:pt x="9425802" y="1769273"/>
                </a:lnTo>
                <a:cubicBezTo>
                  <a:pt x="9390751" y="1773262"/>
                  <a:pt x="9371406" y="1773457"/>
                  <a:pt x="9349763" y="1776107"/>
                </a:cubicBezTo>
                <a:cubicBezTo>
                  <a:pt x="9314721" y="1782260"/>
                  <a:pt x="9277650" y="1796217"/>
                  <a:pt x="9256503" y="1800699"/>
                </a:cubicBezTo>
                <a:lnTo>
                  <a:pt x="9222873" y="1803003"/>
                </a:lnTo>
                <a:lnTo>
                  <a:pt x="9224095" y="1807355"/>
                </a:lnTo>
                <a:lnTo>
                  <a:pt x="9211603" y="1807675"/>
                </a:lnTo>
                <a:lnTo>
                  <a:pt x="9183719" y="1807781"/>
                </a:lnTo>
                <a:cubicBezTo>
                  <a:pt x="9166319" y="1808439"/>
                  <a:pt x="9117935" y="1807396"/>
                  <a:pt x="9100221" y="1808989"/>
                </a:cubicBezTo>
                <a:cubicBezTo>
                  <a:pt x="9095111" y="1813630"/>
                  <a:pt x="9087224" y="1816160"/>
                  <a:pt x="9077439" y="1817333"/>
                </a:cubicBezTo>
                <a:lnTo>
                  <a:pt x="9055889" y="1817464"/>
                </a:lnTo>
                <a:lnTo>
                  <a:pt x="8930912" y="1828648"/>
                </a:lnTo>
                <a:lnTo>
                  <a:pt x="8913729" y="1829483"/>
                </a:lnTo>
                <a:lnTo>
                  <a:pt x="8904423" y="1833234"/>
                </a:lnTo>
                <a:cubicBezTo>
                  <a:pt x="8897319" y="1833982"/>
                  <a:pt x="8876911" y="1833498"/>
                  <a:pt x="8871099" y="1833979"/>
                </a:cubicBezTo>
                <a:lnTo>
                  <a:pt x="8869557" y="1836113"/>
                </a:lnTo>
                <a:cubicBezTo>
                  <a:pt x="8851043" y="1839524"/>
                  <a:pt x="8781405" y="1850882"/>
                  <a:pt x="8760021" y="1854442"/>
                </a:cubicBezTo>
                <a:cubicBezTo>
                  <a:pt x="8755749" y="1851161"/>
                  <a:pt x="8746183" y="1856343"/>
                  <a:pt x="8741254" y="1857469"/>
                </a:cubicBezTo>
                <a:cubicBezTo>
                  <a:pt x="8740491" y="1855259"/>
                  <a:pt x="8728559" y="1854585"/>
                  <a:pt x="8725039" y="1856552"/>
                </a:cubicBezTo>
                <a:cubicBezTo>
                  <a:pt x="8641157" y="1867333"/>
                  <a:pt x="8683145" y="1845054"/>
                  <a:pt x="8635265" y="1859168"/>
                </a:cubicBezTo>
                <a:cubicBezTo>
                  <a:pt x="8626795" y="1860103"/>
                  <a:pt x="8619931" y="1859212"/>
                  <a:pt x="8613911" y="1857561"/>
                </a:cubicBezTo>
                <a:lnTo>
                  <a:pt x="8604931" y="1854170"/>
                </a:lnTo>
                <a:lnTo>
                  <a:pt x="8570171" y="1860579"/>
                </a:lnTo>
                <a:cubicBezTo>
                  <a:pt x="8553049" y="1862813"/>
                  <a:pt x="8535028" y="1864294"/>
                  <a:pt x="8516537" y="1864971"/>
                </a:cubicBezTo>
                <a:cubicBezTo>
                  <a:pt x="8512388" y="1860455"/>
                  <a:pt x="8497874" y="1866870"/>
                  <a:pt x="8491046" y="1868141"/>
                </a:cubicBezTo>
                <a:cubicBezTo>
                  <a:pt x="8490975" y="1865191"/>
                  <a:pt x="8475847" y="1863778"/>
                  <a:pt x="8470478" y="1866216"/>
                </a:cubicBezTo>
                <a:cubicBezTo>
                  <a:pt x="8357654" y="1876758"/>
                  <a:pt x="8421139" y="1849210"/>
                  <a:pt x="8353433" y="1865729"/>
                </a:cubicBezTo>
                <a:lnTo>
                  <a:pt x="8347675" y="1865075"/>
                </a:lnTo>
                <a:lnTo>
                  <a:pt x="8343939" y="1865677"/>
                </a:lnTo>
                <a:cubicBezTo>
                  <a:pt x="8309852" y="1870841"/>
                  <a:pt x="8272587" y="1875809"/>
                  <a:pt x="8221566" y="1881148"/>
                </a:cubicBezTo>
                <a:cubicBezTo>
                  <a:pt x="8158043" y="1892960"/>
                  <a:pt x="8095547" y="1914042"/>
                  <a:pt x="8066095" y="1919902"/>
                </a:cubicBezTo>
                <a:cubicBezTo>
                  <a:pt x="8058949" y="1919234"/>
                  <a:pt x="8051921" y="1917862"/>
                  <a:pt x="8044849" y="1916308"/>
                </a:cubicBezTo>
                <a:lnTo>
                  <a:pt x="8041142" y="1915506"/>
                </a:lnTo>
                <a:lnTo>
                  <a:pt x="8022159" y="1911521"/>
                </a:lnTo>
                <a:lnTo>
                  <a:pt x="7944932" y="1917265"/>
                </a:lnTo>
                <a:lnTo>
                  <a:pt x="7879011" y="1928570"/>
                </a:lnTo>
                <a:lnTo>
                  <a:pt x="7865529" y="1934399"/>
                </a:lnTo>
                <a:lnTo>
                  <a:pt x="7774801" y="1947969"/>
                </a:lnTo>
                <a:lnTo>
                  <a:pt x="7748398" y="1955982"/>
                </a:lnTo>
                <a:lnTo>
                  <a:pt x="7740684" y="1955717"/>
                </a:lnTo>
                <a:cubicBezTo>
                  <a:pt x="7728362" y="1958584"/>
                  <a:pt x="7714099" y="1968442"/>
                  <a:pt x="7712976" y="1960442"/>
                </a:cubicBezTo>
                <a:lnTo>
                  <a:pt x="7699956" y="1966104"/>
                </a:lnTo>
                <a:lnTo>
                  <a:pt x="7684158" y="1962927"/>
                </a:lnTo>
                <a:cubicBezTo>
                  <a:pt x="7674684" y="1962643"/>
                  <a:pt x="7652105" y="1963177"/>
                  <a:pt x="7643109" y="1964400"/>
                </a:cubicBezTo>
                <a:lnTo>
                  <a:pt x="7630180" y="1970266"/>
                </a:lnTo>
                <a:lnTo>
                  <a:pt x="7609131" y="1971774"/>
                </a:lnTo>
                <a:cubicBezTo>
                  <a:pt x="7596694" y="1971644"/>
                  <a:pt x="7570258" y="1969757"/>
                  <a:pt x="7555555" y="1969491"/>
                </a:cubicBezTo>
                <a:cubicBezTo>
                  <a:pt x="7541460" y="1966540"/>
                  <a:pt x="7530571" y="1964848"/>
                  <a:pt x="7520919" y="1970177"/>
                </a:cubicBezTo>
                <a:cubicBezTo>
                  <a:pt x="7500295" y="1966884"/>
                  <a:pt x="7480780" y="1949401"/>
                  <a:pt x="7456258" y="1960468"/>
                </a:cubicBezTo>
                <a:cubicBezTo>
                  <a:pt x="7434946" y="1957506"/>
                  <a:pt x="7435772" y="1952500"/>
                  <a:pt x="7393047" y="1952408"/>
                </a:cubicBezTo>
                <a:cubicBezTo>
                  <a:pt x="7356520" y="1952860"/>
                  <a:pt x="7236307" y="1958626"/>
                  <a:pt x="7199912" y="1959913"/>
                </a:cubicBezTo>
                <a:cubicBezTo>
                  <a:pt x="7176501" y="1959942"/>
                  <a:pt x="7160098" y="1958343"/>
                  <a:pt x="7146774" y="1956641"/>
                </a:cubicBezTo>
                <a:lnTo>
                  <a:pt x="7122244" y="1953891"/>
                </a:lnTo>
                <a:lnTo>
                  <a:pt x="7032241" y="1962723"/>
                </a:lnTo>
                <a:cubicBezTo>
                  <a:pt x="6997214" y="1965198"/>
                  <a:pt x="6963725" y="1968396"/>
                  <a:pt x="6941492" y="1976868"/>
                </a:cubicBezTo>
                <a:cubicBezTo>
                  <a:pt x="6947015" y="1970398"/>
                  <a:pt x="6923088" y="1965379"/>
                  <a:pt x="6906514" y="1968589"/>
                </a:cubicBezTo>
                <a:cubicBezTo>
                  <a:pt x="6925890" y="1943204"/>
                  <a:pt x="6840983" y="1991464"/>
                  <a:pt x="6826395" y="1974141"/>
                </a:cubicBezTo>
                <a:cubicBezTo>
                  <a:pt x="6825676" y="1990223"/>
                  <a:pt x="6751393" y="2017492"/>
                  <a:pt x="6716431" y="2004297"/>
                </a:cubicBezTo>
                <a:cubicBezTo>
                  <a:pt x="6663167" y="2007518"/>
                  <a:pt x="6625450" y="2020811"/>
                  <a:pt x="6569607" y="2015496"/>
                </a:cubicBezTo>
                <a:cubicBezTo>
                  <a:pt x="6567874" y="2017648"/>
                  <a:pt x="6565034" y="2019449"/>
                  <a:pt x="6561430" y="2020996"/>
                </a:cubicBezTo>
                <a:lnTo>
                  <a:pt x="6549371" y="2024747"/>
                </a:lnTo>
                <a:lnTo>
                  <a:pt x="6547040" y="2024474"/>
                </a:lnTo>
                <a:cubicBezTo>
                  <a:pt x="6537882" y="2024425"/>
                  <a:pt x="6533193" y="2025332"/>
                  <a:pt x="6530482" y="2026659"/>
                </a:cubicBezTo>
                <a:lnTo>
                  <a:pt x="6528565" y="2028600"/>
                </a:lnTo>
                <a:lnTo>
                  <a:pt x="6517741" y="2030558"/>
                </a:lnTo>
                <a:lnTo>
                  <a:pt x="6497855" y="2035650"/>
                </a:lnTo>
                <a:lnTo>
                  <a:pt x="6492785" y="2035444"/>
                </a:lnTo>
                <a:lnTo>
                  <a:pt x="6460692" y="2041321"/>
                </a:lnTo>
                <a:lnTo>
                  <a:pt x="6459609" y="2040851"/>
                </a:lnTo>
                <a:cubicBezTo>
                  <a:pt x="6456451" y="2039933"/>
                  <a:pt x="6452734" y="2039508"/>
                  <a:pt x="6447765" y="2040102"/>
                </a:cubicBezTo>
                <a:cubicBezTo>
                  <a:pt x="6446007" y="2031126"/>
                  <a:pt x="6441093" y="2037380"/>
                  <a:pt x="6426590" y="2039928"/>
                </a:cubicBezTo>
                <a:cubicBezTo>
                  <a:pt x="6423606" y="2033241"/>
                  <a:pt x="6413230" y="2032925"/>
                  <a:pt x="6401693" y="2033537"/>
                </a:cubicBezTo>
                <a:lnTo>
                  <a:pt x="6387141" y="2033161"/>
                </a:lnTo>
                <a:lnTo>
                  <a:pt x="6357846" y="2036782"/>
                </a:lnTo>
                <a:lnTo>
                  <a:pt x="6342914" y="2037585"/>
                </a:lnTo>
                <a:lnTo>
                  <a:pt x="6336300" y="2038781"/>
                </a:lnTo>
                <a:lnTo>
                  <a:pt x="6317178" y="2038968"/>
                </a:lnTo>
                <a:lnTo>
                  <a:pt x="6161427" y="2047338"/>
                </a:lnTo>
                <a:cubicBezTo>
                  <a:pt x="6147824" y="2057658"/>
                  <a:pt x="6118908" y="2077615"/>
                  <a:pt x="6097339" y="2082438"/>
                </a:cubicBezTo>
                <a:cubicBezTo>
                  <a:pt x="6090149" y="2084046"/>
                  <a:pt x="6083776" y="2083972"/>
                  <a:pt x="6079059" y="2081299"/>
                </a:cubicBezTo>
                <a:cubicBezTo>
                  <a:pt x="6063900" y="2082334"/>
                  <a:pt x="6011621" y="2084537"/>
                  <a:pt x="5998439" y="2070958"/>
                </a:cubicBezTo>
                <a:cubicBezTo>
                  <a:pt x="5976443" y="2071759"/>
                  <a:pt x="5925514" y="2069780"/>
                  <a:pt x="5904290" y="2070255"/>
                </a:cubicBezTo>
                <a:cubicBezTo>
                  <a:pt x="5871515" y="2066244"/>
                  <a:pt x="5843986" y="2088249"/>
                  <a:pt x="5814867" y="2079032"/>
                </a:cubicBezTo>
                <a:cubicBezTo>
                  <a:pt x="5792003" y="2070559"/>
                  <a:pt x="5750009" y="2076273"/>
                  <a:pt x="5725743" y="2070558"/>
                </a:cubicBezTo>
                <a:cubicBezTo>
                  <a:pt x="5716432" y="2058355"/>
                  <a:pt x="5667424" y="2047322"/>
                  <a:pt x="5650546" y="2052412"/>
                </a:cubicBezTo>
                <a:cubicBezTo>
                  <a:pt x="5614627" y="2046084"/>
                  <a:pt x="5608108" y="2028306"/>
                  <a:pt x="5581284" y="2023175"/>
                </a:cubicBezTo>
                <a:lnTo>
                  <a:pt x="5572593" y="2018391"/>
                </a:lnTo>
                <a:lnTo>
                  <a:pt x="5548580" y="2016951"/>
                </a:lnTo>
                <a:cubicBezTo>
                  <a:pt x="5523726" y="2017783"/>
                  <a:pt x="5498337" y="2019663"/>
                  <a:pt x="5471173" y="2018786"/>
                </a:cubicBezTo>
                <a:cubicBezTo>
                  <a:pt x="5447687" y="2003020"/>
                  <a:pt x="5353807" y="2022324"/>
                  <a:pt x="5340320" y="2037611"/>
                </a:cubicBezTo>
                <a:cubicBezTo>
                  <a:pt x="5340015" y="2024215"/>
                  <a:pt x="5271937" y="2042455"/>
                  <a:pt x="5254376" y="2042928"/>
                </a:cubicBezTo>
                <a:cubicBezTo>
                  <a:pt x="5248522" y="2043086"/>
                  <a:pt x="5248281" y="2041270"/>
                  <a:pt x="5258035" y="2035649"/>
                </a:cubicBezTo>
                <a:cubicBezTo>
                  <a:pt x="5239374" y="2037214"/>
                  <a:pt x="5220112" y="2030252"/>
                  <a:pt x="5230622" y="2024576"/>
                </a:cubicBezTo>
                <a:cubicBezTo>
                  <a:pt x="5173932" y="2036724"/>
                  <a:pt x="5090262" y="2024645"/>
                  <a:pt x="5026203" y="2030162"/>
                </a:cubicBezTo>
                <a:cubicBezTo>
                  <a:pt x="4991280" y="2016814"/>
                  <a:pt x="5010212" y="2029164"/>
                  <a:pt x="4973988" y="2026668"/>
                </a:cubicBezTo>
                <a:cubicBezTo>
                  <a:pt x="4983896" y="2038955"/>
                  <a:pt x="4930012" y="2019774"/>
                  <a:pt x="4928030" y="2033642"/>
                </a:cubicBezTo>
                <a:cubicBezTo>
                  <a:pt x="4921501" y="2032748"/>
                  <a:pt x="4915238" y="2031445"/>
                  <a:pt x="4908970" y="2030033"/>
                </a:cubicBezTo>
                <a:lnTo>
                  <a:pt x="4905679" y="2029300"/>
                </a:lnTo>
                <a:lnTo>
                  <a:pt x="4892525" y="2028768"/>
                </a:lnTo>
                <a:lnTo>
                  <a:pt x="4888818" y="2025619"/>
                </a:lnTo>
                <a:lnTo>
                  <a:pt x="4869018" y="2022668"/>
                </a:lnTo>
                <a:cubicBezTo>
                  <a:pt x="4861602" y="2022028"/>
                  <a:pt x="4853622" y="2021880"/>
                  <a:pt x="4844804" y="2022527"/>
                </a:cubicBezTo>
                <a:cubicBezTo>
                  <a:pt x="4823110" y="2028022"/>
                  <a:pt x="4789330" y="2021287"/>
                  <a:pt x="4758778" y="2021694"/>
                </a:cubicBezTo>
                <a:lnTo>
                  <a:pt x="4744748" y="2023396"/>
                </a:lnTo>
                <a:lnTo>
                  <a:pt x="4698956" y="2020558"/>
                </a:lnTo>
                <a:cubicBezTo>
                  <a:pt x="4685921" y="2020008"/>
                  <a:pt x="4672392" y="2019718"/>
                  <a:pt x="4658147" y="2019920"/>
                </a:cubicBezTo>
                <a:lnTo>
                  <a:pt x="4631706" y="2021274"/>
                </a:lnTo>
                <a:lnTo>
                  <a:pt x="4624776" y="2020152"/>
                </a:lnTo>
                <a:cubicBezTo>
                  <a:pt x="4612703" y="2020277"/>
                  <a:pt x="4596727" y="2024226"/>
                  <a:pt x="4598150" y="2019429"/>
                </a:cubicBezTo>
                <a:lnTo>
                  <a:pt x="4584588" y="2021092"/>
                </a:lnTo>
                <a:lnTo>
                  <a:pt x="4571203" y="2017263"/>
                </a:lnTo>
                <a:cubicBezTo>
                  <a:pt x="4569736" y="2016374"/>
                  <a:pt x="4568633" y="2015427"/>
                  <a:pt x="4567930" y="2014458"/>
                </a:cubicBezTo>
                <a:lnTo>
                  <a:pt x="4548984" y="2015717"/>
                </a:lnTo>
                <a:lnTo>
                  <a:pt x="4533451" y="2012976"/>
                </a:lnTo>
                <a:lnTo>
                  <a:pt x="4519910" y="2014768"/>
                </a:lnTo>
                <a:lnTo>
                  <a:pt x="4514290" y="2014364"/>
                </a:lnTo>
                <a:lnTo>
                  <a:pt x="4500320" y="2013007"/>
                </a:lnTo>
                <a:cubicBezTo>
                  <a:pt x="4493159" y="2012056"/>
                  <a:pt x="4485144" y="2010910"/>
                  <a:pt x="4476219" y="2009993"/>
                </a:cubicBezTo>
                <a:lnTo>
                  <a:pt x="4468701" y="2009574"/>
                </a:lnTo>
                <a:lnTo>
                  <a:pt x="4452333" y="2004964"/>
                </a:lnTo>
                <a:cubicBezTo>
                  <a:pt x="4440422" y="2001479"/>
                  <a:pt x="4431048" y="1999130"/>
                  <a:pt x="4420644" y="2001021"/>
                </a:cubicBezTo>
                <a:cubicBezTo>
                  <a:pt x="4402911" y="1996519"/>
                  <a:pt x="4390524" y="1983900"/>
                  <a:pt x="4364856" y="1987267"/>
                </a:cubicBezTo>
                <a:cubicBezTo>
                  <a:pt x="4372645" y="1981550"/>
                  <a:pt x="4336350" y="1986575"/>
                  <a:pt x="4332062" y="1980703"/>
                </a:cubicBezTo>
                <a:cubicBezTo>
                  <a:pt x="4330083" y="1975974"/>
                  <a:pt x="4318612" y="1976397"/>
                  <a:pt x="4309876" y="1974653"/>
                </a:cubicBezTo>
                <a:cubicBezTo>
                  <a:pt x="4303650" y="1969824"/>
                  <a:pt x="4259693" y="1965414"/>
                  <a:pt x="4244391" y="1966109"/>
                </a:cubicBezTo>
                <a:cubicBezTo>
                  <a:pt x="4201255" y="1970914"/>
                  <a:pt x="4166558" y="1951471"/>
                  <a:pt x="4132071" y="1954813"/>
                </a:cubicBezTo>
                <a:cubicBezTo>
                  <a:pt x="4123041" y="1954358"/>
                  <a:pt x="4115554" y="1953263"/>
                  <a:pt x="4109069" y="1951778"/>
                </a:cubicBezTo>
                <a:lnTo>
                  <a:pt x="4092908" y="1946662"/>
                </a:lnTo>
                <a:cubicBezTo>
                  <a:pt x="4092707" y="1945539"/>
                  <a:pt x="4092506" y="1944415"/>
                  <a:pt x="4092306" y="1943291"/>
                </a:cubicBezTo>
                <a:lnTo>
                  <a:pt x="4080234" y="1941219"/>
                </a:lnTo>
                <a:lnTo>
                  <a:pt x="4077778" y="1940145"/>
                </a:lnTo>
                <a:cubicBezTo>
                  <a:pt x="4073105" y="1938081"/>
                  <a:pt x="4068339" y="1936119"/>
                  <a:pt x="4062936" y="1934506"/>
                </a:cubicBezTo>
                <a:cubicBezTo>
                  <a:pt x="4048082" y="1947155"/>
                  <a:pt x="4014523" y="1922869"/>
                  <a:pt x="4012506" y="1935475"/>
                </a:cubicBezTo>
                <a:cubicBezTo>
                  <a:pt x="3980228" y="1928812"/>
                  <a:pt x="3986775" y="1942559"/>
                  <a:pt x="3965880" y="1925968"/>
                </a:cubicBezTo>
                <a:cubicBezTo>
                  <a:pt x="3899515" y="1923414"/>
                  <a:pt x="3830855" y="1902158"/>
                  <a:pt x="3765338" y="1906649"/>
                </a:cubicBezTo>
                <a:cubicBezTo>
                  <a:pt x="3780686" y="1902635"/>
                  <a:pt x="3768784" y="1893856"/>
                  <a:pt x="3749493" y="1893071"/>
                </a:cubicBezTo>
                <a:cubicBezTo>
                  <a:pt x="3807776" y="1876857"/>
                  <a:pt x="3656400" y="1898030"/>
                  <a:pt x="3672704" y="1881383"/>
                </a:cubicBezTo>
                <a:cubicBezTo>
                  <a:pt x="3645532" y="1893973"/>
                  <a:pt x="3537791" y="1900656"/>
                  <a:pt x="3530082" y="1883187"/>
                </a:cubicBezTo>
                <a:cubicBezTo>
                  <a:pt x="3479808" y="1875044"/>
                  <a:pt x="3426017" y="1877998"/>
                  <a:pt x="3387664" y="1862579"/>
                </a:cubicBezTo>
                <a:cubicBezTo>
                  <a:pt x="3382649" y="1863935"/>
                  <a:pt x="3377277" y="1864791"/>
                  <a:pt x="3371681" y="1865293"/>
                </a:cubicBezTo>
                <a:lnTo>
                  <a:pt x="3355305" y="1865842"/>
                </a:lnTo>
                <a:lnTo>
                  <a:pt x="3353790" y="1865158"/>
                </a:lnTo>
                <a:cubicBezTo>
                  <a:pt x="3346144" y="1863282"/>
                  <a:pt x="3340687" y="1863057"/>
                  <a:pt x="3336210" y="1863564"/>
                </a:cubicBezTo>
                <a:lnTo>
                  <a:pt x="3331381" y="1864716"/>
                </a:lnTo>
                <a:lnTo>
                  <a:pt x="3319012" y="1864093"/>
                </a:lnTo>
                <a:lnTo>
                  <a:pt x="3293818" y="1864135"/>
                </a:lnTo>
                <a:lnTo>
                  <a:pt x="3289881" y="1862954"/>
                </a:lnTo>
                <a:lnTo>
                  <a:pt x="3253090" y="1861164"/>
                </a:lnTo>
                <a:cubicBezTo>
                  <a:pt x="3253042" y="1860968"/>
                  <a:pt x="3252996" y="1860771"/>
                  <a:pt x="3252949" y="1860574"/>
                </a:cubicBezTo>
                <a:cubicBezTo>
                  <a:pt x="3251799" y="1859213"/>
                  <a:pt x="3249368" y="1858131"/>
                  <a:pt x="3244187" y="1857604"/>
                </a:cubicBezTo>
                <a:cubicBezTo>
                  <a:pt x="3250860" y="1853873"/>
                  <a:pt x="3250577" y="1852999"/>
                  <a:pt x="3246570" y="1852946"/>
                </a:cubicBezTo>
                <a:lnTo>
                  <a:pt x="3237810" y="1853064"/>
                </a:lnTo>
                <a:lnTo>
                  <a:pt x="3230822" y="1855474"/>
                </a:lnTo>
                <a:cubicBezTo>
                  <a:pt x="3206812" y="1862286"/>
                  <a:pt x="3176733" y="1868865"/>
                  <a:pt x="3136549" y="1874037"/>
                </a:cubicBezTo>
                <a:cubicBezTo>
                  <a:pt x="3081163" y="1880168"/>
                  <a:pt x="2902557" y="1900580"/>
                  <a:pt x="2845754" y="1910932"/>
                </a:cubicBezTo>
                <a:cubicBezTo>
                  <a:pt x="2860822" y="1944376"/>
                  <a:pt x="2813389" y="1905358"/>
                  <a:pt x="2786878" y="1917162"/>
                </a:cubicBezTo>
                <a:cubicBezTo>
                  <a:pt x="2766803" y="1917398"/>
                  <a:pt x="2741628" y="1915886"/>
                  <a:pt x="2725298" y="1912340"/>
                </a:cubicBezTo>
                <a:cubicBezTo>
                  <a:pt x="2716680" y="1911427"/>
                  <a:pt x="2707572" y="1911972"/>
                  <a:pt x="2697754" y="1914863"/>
                </a:cubicBezTo>
                <a:cubicBezTo>
                  <a:pt x="2667185" y="1939014"/>
                  <a:pt x="2622149" y="1926211"/>
                  <a:pt x="2568063" y="1936283"/>
                </a:cubicBezTo>
                <a:cubicBezTo>
                  <a:pt x="2552625" y="1932001"/>
                  <a:pt x="2502682" y="1953378"/>
                  <a:pt x="2489784" y="1943720"/>
                </a:cubicBezTo>
                <a:cubicBezTo>
                  <a:pt x="2478524" y="1943155"/>
                  <a:pt x="2467418" y="1949411"/>
                  <a:pt x="2458978" y="1938095"/>
                </a:cubicBezTo>
                <a:cubicBezTo>
                  <a:pt x="2417552" y="1934639"/>
                  <a:pt x="2366376" y="1931293"/>
                  <a:pt x="2318712" y="1934474"/>
                </a:cubicBezTo>
                <a:cubicBezTo>
                  <a:pt x="2296029" y="1936526"/>
                  <a:pt x="2282069" y="1938434"/>
                  <a:pt x="2268709" y="1940521"/>
                </a:cubicBezTo>
                <a:lnTo>
                  <a:pt x="2264080" y="1941232"/>
                </a:lnTo>
                <a:lnTo>
                  <a:pt x="2254684" y="1943524"/>
                </a:lnTo>
                <a:lnTo>
                  <a:pt x="2252523" y="1943004"/>
                </a:lnTo>
                <a:lnTo>
                  <a:pt x="2173350" y="1929202"/>
                </a:lnTo>
                <a:lnTo>
                  <a:pt x="2155266" y="1920267"/>
                </a:lnTo>
                <a:lnTo>
                  <a:pt x="2091013" y="1914631"/>
                </a:lnTo>
                <a:cubicBezTo>
                  <a:pt x="2033357" y="1920614"/>
                  <a:pt x="2070513" y="1905065"/>
                  <a:pt x="2030712" y="1897690"/>
                </a:cubicBezTo>
                <a:cubicBezTo>
                  <a:pt x="1994539" y="1893055"/>
                  <a:pt x="1958569" y="1883188"/>
                  <a:pt x="1908838" y="1892222"/>
                </a:cubicBezTo>
                <a:cubicBezTo>
                  <a:pt x="1897236" y="1896147"/>
                  <a:pt x="1883338" y="1892415"/>
                  <a:pt x="1877796" y="1883887"/>
                </a:cubicBezTo>
                <a:cubicBezTo>
                  <a:pt x="1876842" y="1882419"/>
                  <a:pt x="1876177" y="1880863"/>
                  <a:pt x="1875824" y="1879265"/>
                </a:cubicBezTo>
                <a:cubicBezTo>
                  <a:pt x="1843474" y="1887199"/>
                  <a:pt x="1841511" y="1873818"/>
                  <a:pt x="1823048" y="1881064"/>
                </a:cubicBezTo>
                <a:cubicBezTo>
                  <a:pt x="1792640" y="1872164"/>
                  <a:pt x="1782358" y="1850450"/>
                  <a:pt x="1765736" y="1856578"/>
                </a:cubicBezTo>
                <a:cubicBezTo>
                  <a:pt x="1753024" y="1849107"/>
                  <a:pt x="1745932" y="1828316"/>
                  <a:pt x="1725669" y="1833744"/>
                </a:cubicBezTo>
                <a:cubicBezTo>
                  <a:pt x="1727428" y="1831405"/>
                  <a:pt x="1726953" y="1830157"/>
                  <a:pt x="1725216" y="1829447"/>
                </a:cubicBezTo>
                <a:lnTo>
                  <a:pt x="1721485" y="1828960"/>
                </a:lnTo>
                <a:lnTo>
                  <a:pt x="1717786" y="1832224"/>
                </a:lnTo>
                <a:cubicBezTo>
                  <a:pt x="1703445" y="1843277"/>
                  <a:pt x="1706547" y="1827935"/>
                  <a:pt x="1689907" y="1825425"/>
                </a:cubicBezTo>
                <a:cubicBezTo>
                  <a:pt x="1682338" y="1823445"/>
                  <a:pt x="1685181" y="1820226"/>
                  <a:pt x="1688093" y="1817391"/>
                </a:cubicBezTo>
                <a:lnTo>
                  <a:pt x="1496789" y="1805297"/>
                </a:lnTo>
                <a:cubicBezTo>
                  <a:pt x="1463551" y="1793913"/>
                  <a:pt x="1426345" y="1786892"/>
                  <a:pt x="1392839" y="1758649"/>
                </a:cubicBezTo>
                <a:cubicBezTo>
                  <a:pt x="1386461" y="1750573"/>
                  <a:pt x="1374031" y="1756918"/>
                  <a:pt x="1360872" y="1752441"/>
                </a:cubicBezTo>
                <a:cubicBezTo>
                  <a:pt x="1347711" y="1747963"/>
                  <a:pt x="1332751" y="1735898"/>
                  <a:pt x="1313885" y="1731785"/>
                </a:cubicBezTo>
                <a:cubicBezTo>
                  <a:pt x="1281989" y="1726305"/>
                  <a:pt x="1256405" y="1739744"/>
                  <a:pt x="1247665" y="1727765"/>
                </a:cubicBezTo>
                <a:cubicBezTo>
                  <a:pt x="1231363" y="1728538"/>
                  <a:pt x="1209120" y="1742556"/>
                  <a:pt x="1196850" y="1729622"/>
                </a:cubicBezTo>
                <a:cubicBezTo>
                  <a:pt x="1195195" y="1740224"/>
                  <a:pt x="1178147" y="1721561"/>
                  <a:pt x="1168728" y="1728550"/>
                </a:cubicBezTo>
                <a:cubicBezTo>
                  <a:pt x="1152073" y="1727193"/>
                  <a:pt x="1122804" y="1725926"/>
                  <a:pt x="1096918" y="1721485"/>
                </a:cubicBezTo>
                <a:lnTo>
                  <a:pt x="1094082" y="1720113"/>
                </a:lnTo>
                <a:lnTo>
                  <a:pt x="1040782" y="1721762"/>
                </a:lnTo>
                <a:cubicBezTo>
                  <a:pt x="987172" y="1722352"/>
                  <a:pt x="1023272" y="1708707"/>
                  <a:pt x="955980" y="1719289"/>
                </a:cubicBezTo>
                <a:cubicBezTo>
                  <a:pt x="948995" y="1714208"/>
                  <a:pt x="940521" y="1713816"/>
                  <a:pt x="926108" y="1715917"/>
                </a:cubicBezTo>
                <a:cubicBezTo>
                  <a:pt x="900077" y="1715834"/>
                  <a:pt x="902688" y="1703436"/>
                  <a:pt x="876049" y="1710422"/>
                </a:cubicBezTo>
                <a:cubicBezTo>
                  <a:pt x="881084" y="1703830"/>
                  <a:pt x="826830" y="1706893"/>
                  <a:pt x="839194" y="1700176"/>
                </a:cubicBezTo>
                <a:cubicBezTo>
                  <a:pt x="822548" y="1693764"/>
                  <a:pt x="813674" y="1703628"/>
                  <a:pt x="797112" y="1698014"/>
                </a:cubicBezTo>
                <a:cubicBezTo>
                  <a:pt x="778195" y="1696418"/>
                  <a:pt x="807647" y="1705364"/>
                  <a:pt x="786610" y="1705455"/>
                </a:cubicBezTo>
                <a:cubicBezTo>
                  <a:pt x="761170" y="1704357"/>
                  <a:pt x="760599" y="1716610"/>
                  <a:pt x="741833" y="1700566"/>
                </a:cubicBezTo>
                <a:lnTo>
                  <a:pt x="673985" y="1692278"/>
                </a:lnTo>
                <a:cubicBezTo>
                  <a:pt x="658515" y="1695829"/>
                  <a:pt x="646395" y="1693620"/>
                  <a:pt x="634665" y="1689550"/>
                </a:cubicBezTo>
                <a:cubicBezTo>
                  <a:pt x="599149" y="1689690"/>
                  <a:pt x="567176" y="1683160"/>
                  <a:pt x="527471" y="1679869"/>
                </a:cubicBezTo>
                <a:cubicBezTo>
                  <a:pt x="484099" y="1683240"/>
                  <a:pt x="462693" y="1671949"/>
                  <a:pt x="420260" y="1668475"/>
                </a:cubicBezTo>
                <a:cubicBezTo>
                  <a:pt x="377482" y="1677390"/>
                  <a:pt x="393500" y="1652730"/>
                  <a:pt x="357630" y="1652142"/>
                </a:cubicBezTo>
                <a:cubicBezTo>
                  <a:pt x="298692" y="1659518"/>
                  <a:pt x="359631" y="1643849"/>
                  <a:pt x="269407" y="1643812"/>
                </a:cubicBezTo>
                <a:cubicBezTo>
                  <a:pt x="264204" y="1645215"/>
                  <a:pt x="253436" y="1643159"/>
                  <a:pt x="254769" y="1641013"/>
                </a:cubicBezTo>
                <a:cubicBezTo>
                  <a:pt x="234996" y="1641090"/>
                  <a:pt x="179093" y="1626583"/>
                  <a:pt x="150763" y="1628143"/>
                </a:cubicBezTo>
                <a:cubicBezTo>
                  <a:pt x="96232" y="1619954"/>
                  <a:pt x="68845" y="1629422"/>
                  <a:pt x="29133" y="1626172"/>
                </a:cubicBezTo>
                <a:lnTo>
                  <a:pt x="0" y="16195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BDB58E6-D3B3-CCB6-1AE9-52C3C9CEC6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506" y="494414"/>
            <a:ext cx="7900987" cy="817403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</a:pPr>
            <a:r>
              <a:rPr lang="en-US" sz="2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On utilise la fonction ‘contient_epsilon_transitions’ pour vérifier  laquelle des fonctions de déterminisation utiliser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079FE0E8-B782-3B49-1D0A-BB2EF3F114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2925" y="3149777"/>
            <a:ext cx="8058150" cy="2357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2966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7759" y="480060"/>
            <a:ext cx="8428482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ED7232D3-DDFB-BB44-5164-AABA3D4A2F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2600" y="839450"/>
            <a:ext cx="8178799" cy="5231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8015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>
            <a:extLst>
              <a:ext uri="{FF2B5EF4-FFF2-40B4-BE49-F238E27FC236}">
                <a16:creationId xmlns:a16="http://schemas.microsoft.com/office/drawing/2014/main" id="{69D184B2-2226-4E31-BCCB-444330767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338899" y="918266"/>
            <a:ext cx="529596" cy="5863534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7">
            <a:extLst>
              <a:ext uri="{FF2B5EF4-FFF2-40B4-BE49-F238E27FC236}">
                <a16:creationId xmlns:a16="http://schemas.microsoft.com/office/drawing/2014/main" id="{1AC4D4E3-486A-464A-8EC8-D448810972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338409" y="643467"/>
            <a:ext cx="315230" cy="5668919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64DE13E-58EB-4475-B79C-0D4FC65123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78790" y="643467"/>
            <a:ext cx="8200127" cy="5391944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" name="Espace réservé du contenu 4">
            <a:extLst>
              <a:ext uri="{FF2B5EF4-FFF2-40B4-BE49-F238E27FC236}">
                <a16:creationId xmlns:a16="http://schemas.microsoft.com/office/drawing/2014/main" id="{56707AB7-C389-F900-D41D-3766AF0825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1931" y="2449286"/>
            <a:ext cx="7744065" cy="1755321"/>
          </a:xfrm>
        </p:spPr>
      </p:pic>
    </p:spTree>
    <p:extLst>
      <p:ext uri="{BB962C8B-B14F-4D97-AF65-F5344CB8AC3E}">
        <p14:creationId xmlns:p14="http://schemas.microsoft.com/office/powerpoint/2010/main" val="38573282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F0DCC097-1DB8-4B6D-85D0-6FBA0E1CA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0B58608-23C8-4441-994D-C6823EEE1D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2083506"/>
          </a:xfrm>
          <a:custGeom>
            <a:avLst/>
            <a:gdLst>
              <a:gd name="connsiteX0" fmla="*/ 0 w 12191999"/>
              <a:gd name="connsiteY0" fmla="*/ 0 h 2083506"/>
              <a:gd name="connsiteX1" fmla="*/ 9429748 w 12191999"/>
              <a:gd name="connsiteY1" fmla="*/ 0 h 2083506"/>
              <a:gd name="connsiteX2" fmla="*/ 9429748 w 12191999"/>
              <a:gd name="connsiteY2" fmla="*/ 1 h 2083506"/>
              <a:gd name="connsiteX3" fmla="*/ 12191999 w 12191999"/>
              <a:gd name="connsiteY3" fmla="*/ 1 h 2083506"/>
              <a:gd name="connsiteX4" fmla="*/ 12191999 w 12191999"/>
              <a:gd name="connsiteY4" fmla="*/ 1164372 h 2083506"/>
              <a:gd name="connsiteX5" fmla="*/ 12147852 w 12191999"/>
              <a:gd name="connsiteY5" fmla="*/ 1163783 h 2083506"/>
              <a:gd name="connsiteX6" fmla="*/ 11993604 w 12191999"/>
              <a:gd name="connsiteY6" fmla="*/ 1153496 h 2083506"/>
              <a:gd name="connsiteX7" fmla="*/ 11865319 w 12191999"/>
              <a:gd name="connsiteY7" fmla="*/ 1176624 h 2083506"/>
              <a:gd name="connsiteX8" fmla="*/ 11718353 w 12191999"/>
              <a:gd name="connsiteY8" fmla="*/ 1209136 h 2083506"/>
              <a:gd name="connsiteX9" fmla="*/ 11609067 w 12191999"/>
              <a:gd name="connsiteY9" fmla="*/ 1218512 h 2083506"/>
              <a:gd name="connsiteX10" fmla="*/ 11545958 w 12191999"/>
              <a:gd name="connsiteY10" fmla="*/ 1240430 h 2083506"/>
              <a:gd name="connsiteX11" fmla="*/ 11445770 w 12191999"/>
              <a:gd name="connsiteY11" fmla="*/ 1225780 h 2083506"/>
              <a:gd name="connsiteX12" fmla="*/ 11398842 w 12191999"/>
              <a:gd name="connsiteY12" fmla="*/ 1227250 h 2083506"/>
              <a:gd name="connsiteX13" fmla="*/ 11240093 w 12191999"/>
              <a:gd name="connsiteY13" fmla="*/ 1266797 h 2083506"/>
              <a:gd name="connsiteX14" fmla="*/ 11141364 w 12191999"/>
              <a:gd name="connsiteY14" fmla="*/ 1288059 h 2083506"/>
              <a:gd name="connsiteX15" fmla="*/ 11015396 w 12191999"/>
              <a:gd name="connsiteY15" fmla="*/ 1353104 h 2083506"/>
              <a:gd name="connsiteX16" fmla="*/ 10973905 w 12191999"/>
              <a:gd name="connsiteY16" fmla="*/ 1365109 h 2083506"/>
              <a:gd name="connsiteX17" fmla="*/ 10904858 w 12191999"/>
              <a:gd name="connsiteY17" fmla="*/ 1371966 h 2083506"/>
              <a:gd name="connsiteX18" fmla="*/ 10827883 w 12191999"/>
              <a:gd name="connsiteY18" fmla="*/ 1410270 h 2083506"/>
              <a:gd name="connsiteX19" fmla="*/ 10690996 w 12191999"/>
              <a:gd name="connsiteY19" fmla="*/ 1426394 h 2083506"/>
              <a:gd name="connsiteX20" fmla="*/ 10624461 w 12191999"/>
              <a:gd name="connsiteY20" fmla="*/ 1444283 h 2083506"/>
              <a:gd name="connsiteX21" fmla="*/ 10517208 w 12191999"/>
              <a:gd name="connsiteY21" fmla="*/ 1478947 h 2083506"/>
              <a:gd name="connsiteX22" fmla="*/ 10497937 w 12191999"/>
              <a:gd name="connsiteY22" fmla="*/ 1469831 h 2083506"/>
              <a:gd name="connsiteX23" fmla="*/ 10471201 w 12191999"/>
              <a:gd name="connsiteY23" fmla="*/ 1486037 h 2083506"/>
              <a:gd name="connsiteX24" fmla="*/ 10448263 w 12191999"/>
              <a:gd name="connsiteY24" fmla="*/ 1478223 h 2083506"/>
              <a:gd name="connsiteX25" fmla="*/ 10388089 w 12191999"/>
              <a:gd name="connsiteY25" fmla="*/ 1507175 h 2083506"/>
              <a:gd name="connsiteX26" fmla="*/ 10333720 w 12191999"/>
              <a:gd name="connsiteY26" fmla="*/ 1515848 h 2083506"/>
              <a:gd name="connsiteX27" fmla="*/ 10104338 w 12191999"/>
              <a:gd name="connsiteY27" fmla="*/ 1569424 h 2083506"/>
              <a:gd name="connsiteX28" fmla="*/ 9910445 w 12191999"/>
              <a:gd name="connsiteY28" fmla="*/ 1632275 h 2083506"/>
              <a:gd name="connsiteX29" fmla="*/ 9770872 w 12191999"/>
              <a:gd name="connsiteY29" fmla="*/ 1688088 h 2083506"/>
              <a:gd name="connsiteX30" fmla="*/ 9733849 w 12191999"/>
              <a:gd name="connsiteY30" fmla="*/ 1700034 h 2083506"/>
              <a:gd name="connsiteX31" fmla="*/ 9703714 w 12191999"/>
              <a:gd name="connsiteY31" fmla="*/ 1730093 h 2083506"/>
              <a:gd name="connsiteX32" fmla="*/ 9698351 w 12191999"/>
              <a:gd name="connsiteY32" fmla="*/ 1730377 h 2083506"/>
              <a:gd name="connsiteX33" fmla="*/ 9632895 w 12191999"/>
              <a:gd name="connsiteY33" fmla="*/ 1736363 h 2083506"/>
              <a:gd name="connsiteX34" fmla="*/ 9569107 w 12191999"/>
              <a:gd name="connsiteY34" fmla="*/ 1741010 h 2083506"/>
              <a:gd name="connsiteX35" fmla="*/ 9536451 w 12191999"/>
              <a:gd name="connsiteY35" fmla="*/ 1755120 h 2083506"/>
              <a:gd name="connsiteX36" fmla="*/ 9529385 w 12191999"/>
              <a:gd name="connsiteY36" fmla="*/ 1757515 h 2083506"/>
              <a:gd name="connsiteX37" fmla="*/ 9498527 w 12191999"/>
              <a:gd name="connsiteY37" fmla="*/ 1753117 h 2083506"/>
              <a:gd name="connsiteX38" fmla="*/ 9436642 w 12191999"/>
              <a:gd name="connsiteY38" fmla="*/ 1755478 h 2083506"/>
              <a:gd name="connsiteX39" fmla="*/ 9429748 w 12191999"/>
              <a:gd name="connsiteY39" fmla="*/ 1756317 h 2083506"/>
              <a:gd name="connsiteX40" fmla="*/ 9429748 w 12191999"/>
              <a:gd name="connsiteY40" fmla="*/ 1768745 h 2083506"/>
              <a:gd name="connsiteX41" fmla="*/ 9425802 w 12191999"/>
              <a:gd name="connsiteY41" fmla="*/ 1769273 h 2083506"/>
              <a:gd name="connsiteX42" fmla="*/ 9349763 w 12191999"/>
              <a:gd name="connsiteY42" fmla="*/ 1776107 h 2083506"/>
              <a:gd name="connsiteX43" fmla="*/ 9256503 w 12191999"/>
              <a:gd name="connsiteY43" fmla="*/ 1800699 h 2083506"/>
              <a:gd name="connsiteX44" fmla="*/ 9222873 w 12191999"/>
              <a:gd name="connsiteY44" fmla="*/ 1803003 h 2083506"/>
              <a:gd name="connsiteX45" fmla="*/ 9224095 w 12191999"/>
              <a:gd name="connsiteY45" fmla="*/ 1807355 h 2083506"/>
              <a:gd name="connsiteX46" fmla="*/ 9211603 w 12191999"/>
              <a:gd name="connsiteY46" fmla="*/ 1807675 h 2083506"/>
              <a:gd name="connsiteX47" fmla="*/ 9183719 w 12191999"/>
              <a:gd name="connsiteY47" fmla="*/ 1807781 h 2083506"/>
              <a:gd name="connsiteX48" fmla="*/ 9100221 w 12191999"/>
              <a:gd name="connsiteY48" fmla="*/ 1808989 h 2083506"/>
              <a:gd name="connsiteX49" fmla="*/ 9077439 w 12191999"/>
              <a:gd name="connsiteY49" fmla="*/ 1817333 h 2083506"/>
              <a:gd name="connsiteX50" fmla="*/ 9055889 w 12191999"/>
              <a:gd name="connsiteY50" fmla="*/ 1817464 h 2083506"/>
              <a:gd name="connsiteX51" fmla="*/ 8930912 w 12191999"/>
              <a:gd name="connsiteY51" fmla="*/ 1828648 h 2083506"/>
              <a:gd name="connsiteX52" fmla="*/ 8913729 w 12191999"/>
              <a:gd name="connsiteY52" fmla="*/ 1829483 h 2083506"/>
              <a:gd name="connsiteX53" fmla="*/ 8904423 w 12191999"/>
              <a:gd name="connsiteY53" fmla="*/ 1833234 h 2083506"/>
              <a:gd name="connsiteX54" fmla="*/ 8871099 w 12191999"/>
              <a:gd name="connsiteY54" fmla="*/ 1833979 h 2083506"/>
              <a:gd name="connsiteX55" fmla="*/ 8869557 w 12191999"/>
              <a:gd name="connsiteY55" fmla="*/ 1836113 h 2083506"/>
              <a:gd name="connsiteX56" fmla="*/ 8760021 w 12191999"/>
              <a:gd name="connsiteY56" fmla="*/ 1854442 h 2083506"/>
              <a:gd name="connsiteX57" fmla="*/ 8741254 w 12191999"/>
              <a:gd name="connsiteY57" fmla="*/ 1857469 h 2083506"/>
              <a:gd name="connsiteX58" fmla="*/ 8725039 w 12191999"/>
              <a:gd name="connsiteY58" fmla="*/ 1856552 h 2083506"/>
              <a:gd name="connsiteX59" fmla="*/ 8635265 w 12191999"/>
              <a:gd name="connsiteY59" fmla="*/ 1859168 h 2083506"/>
              <a:gd name="connsiteX60" fmla="*/ 8613911 w 12191999"/>
              <a:gd name="connsiteY60" fmla="*/ 1857561 h 2083506"/>
              <a:gd name="connsiteX61" fmla="*/ 8604931 w 12191999"/>
              <a:gd name="connsiteY61" fmla="*/ 1854170 h 2083506"/>
              <a:gd name="connsiteX62" fmla="*/ 8570171 w 12191999"/>
              <a:gd name="connsiteY62" fmla="*/ 1860579 h 2083506"/>
              <a:gd name="connsiteX63" fmla="*/ 8516537 w 12191999"/>
              <a:gd name="connsiteY63" fmla="*/ 1864971 h 2083506"/>
              <a:gd name="connsiteX64" fmla="*/ 8491046 w 12191999"/>
              <a:gd name="connsiteY64" fmla="*/ 1868141 h 2083506"/>
              <a:gd name="connsiteX65" fmla="*/ 8470478 w 12191999"/>
              <a:gd name="connsiteY65" fmla="*/ 1866216 h 2083506"/>
              <a:gd name="connsiteX66" fmla="*/ 8353433 w 12191999"/>
              <a:gd name="connsiteY66" fmla="*/ 1865729 h 2083506"/>
              <a:gd name="connsiteX67" fmla="*/ 8347675 w 12191999"/>
              <a:gd name="connsiteY67" fmla="*/ 1865075 h 2083506"/>
              <a:gd name="connsiteX68" fmla="*/ 8343939 w 12191999"/>
              <a:gd name="connsiteY68" fmla="*/ 1865677 h 2083506"/>
              <a:gd name="connsiteX69" fmla="*/ 8221566 w 12191999"/>
              <a:gd name="connsiteY69" fmla="*/ 1881148 h 2083506"/>
              <a:gd name="connsiteX70" fmla="*/ 8066095 w 12191999"/>
              <a:gd name="connsiteY70" fmla="*/ 1919902 h 2083506"/>
              <a:gd name="connsiteX71" fmla="*/ 8044849 w 12191999"/>
              <a:gd name="connsiteY71" fmla="*/ 1916308 h 2083506"/>
              <a:gd name="connsiteX72" fmla="*/ 8041142 w 12191999"/>
              <a:gd name="connsiteY72" fmla="*/ 1915506 h 2083506"/>
              <a:gd name="connsiteX73" fmla="*/ 8022159 w 12191999"/>
              <a:gd name="connsiteY73" fmla="*/ 1911521 h 2083506"/>
              <a:gd name="connsiteX74" fmla="*/ 7944932 w 12191999"/>
              <a:gd name="connsiteY74" fmla="*/ 1917265 h 2083506"/>
              <a:gd name="connsiteX75" fmla="*/ 7879011 w 12191999"/>
              <a:gd name="connsiteY75" fmla="*/ 1928570 h 2083506"/>
              <a:gd name="connsiteX76" fmla="*/ 7865529 w 12191999"/>
              <a:gd name="connsiteY76" fmla="*/ 1934399 h 2083506"/>
              <a:gd name="connsiteX77" fmla="*/ 7774801 w 12191999"/>
              <a:gd name="connsiteY77" fmla="*/ 1947969 h 2083506"/>
              <a:gd name="connsiteX78" fmla="*/ 7748398 w 12191999"/>
              <a:gd name="connsiteY78" fmla="*/ 1955982 h 2083506"/>
              <a:gd name="connsiteX79" fmla="*/ 7740684 w 12191999"/>
              <a:gd name="connsiteY79" fmla="*/ 1955717 h 2083506"/>
              <a:gd name="connsiteX80" fmla="*/ 7712976 w 12191999"/>
              <a:gd name="connsiteY80" fmla="*/ 1960442 h 2083506"/>
              <a:gd name="connsiteX81" fmla="*/ 7699956 w 12191999"/>
              <a:gd name="connsiteY81" fmla="*/ 1966104 h 2083506"/>
              <a:gd name="connsiteX82" fmla="*/ 7684158 w 12191999"/>
              <a:gd name="connsiteY82" fmla="*/ 1962927 h 2083506"/>
              <a:gd name="connsiteX83" fmla="*/ 7643109 w 12191999"/>
              <a:gd name="connsiteY83" fmla="*/ 1964400 h 2083506"/>
              <a:gd name="connsiteX84" fmla="*/ 7630180 w 12191999"/>
              <a:gd name="connsiteY84" fmla="*/ 1970266 h 2083506"/>
              <a:gd name="connsiteX85" fmla="*/ 7609131 w 12191999"/>
              <a:gd name="connsiteY85" fmla="*/ 1971774 h 2083506"/>
              <a:gd name="connsiteX86" fmla="*/ 7555555 w 12191999"/>
              <a:gd name="connsiteY86" fmla="*/ 1969491 h 2083506"/>
              <a:gd name="connsiteX87" fmla="*/ 7520919 w 12191999"/>
              <a:gd name="connsiteY87" fmla="*/ 1970177 h 2083506"/>
              <a:gd name="connsiteX88" fmla="*/ 7456258 w 12191999"/>
              <a:gd name="connsiteY88" fmla="*/ 1960468 h 2083506"/>
              <a:gd name="connsiteX89" fmla="*/ 7393047 w 12191999"/>
              <a:gd name="connsiteY89" fmla="*/ 1952408 h 2083506"/>
              <a:gd name="connsiteX90" fmla="*/ 7199912 w 12191999"/>
              <a:gd name="connsiteY90" fmla="*/ 1959913 h 2083506"/>
              <a:gd name="connsiteX91" fmla="*/ 7146774 w 12191999"/>
              <a:gd name="connsiteY91" fmla="*/ 1956641 h 2083506"/>
              <a:gd name="connsiteX92" fmla="*/ 7122244 w 12191999"/>
              <a:gd name="connsiteY92" fmla="*/ 1953891 h 2083506"/>
              <a:gd name="connsiteX93" fmla="*/ 7032241 w 12191999"/>
              <a:gd name="connsiteY93" fmla="*/ 1962723 h 2083506"/>
              <a:gd name="connsiteX94" fmla="*/ 6941492 w 12191999"/>
              <a:gd name="connsiteY94" fmla="*/ 1976868 h 2083506"/>
              <a:gd name="connsiteX95" fmla="*/ 6906514 w 12191999"/>
              <a:gd name="connsiteY95" fmla="*/ 1968589 h 2083506"/>
              <a:gd name="connsiteX96" fmla="*/ 6826395 w 12191999"/>
              <a:gd name="connsiteY96" fmla="*/ 1974141 h 2083506"/>
              <a:gd name="connsiteX97" fmla="*/ 6716431 w 12191999"/>
              <a:gd name="connsiteY97" fmla="*/ 2004297 h 2083506"/>
              <a:gd name="connsiteX98" fmla="*/ 6569607 w 12191999"/>
              <a:gd name="connsiteY98" fmla="*/ 2015496 h 2083506"/>
              <a:gd name="connsiteX99" fmla="*/ 6561430 w 12191999"/>
              <a:gd name="connsiteY99" fmla="*/ 2020996 h 2083506"/>
              <a:gd name="connsiteX100" fmla="*/ 6549371 w 12191999"/>
              <a:gd name="connsiteY100" fmla="*/ 2024747 h 2083506"/>
              <a:gd name="connsiteX101" fmla="*/ 6547040 w 12191999"/>
              <a:gd name="connsiteY101" fmla="*/ 2024474 h 2083506"/>
              <a:gd name="connsiteX102" fmla="*/ 6530482 w 12191999"/>
              <a:gd name="connsiteY102" fmla="*/ 2026659 h 2083506"/>
              <a:gd name="connsiteX103" fmla="*/ 6528565 w 12191999"/>
              <a:gd name="connsiteY103" fmla="*/ 2028600 h 2083506"/>
              <a:gd name="connsiteX104" fmla="*/ 6517741 w 12191999"/>
              <a:gd name="connsiteY104" fmla="*/ 2030558 h 2083506"/>
              <a:gd name="connsiteX105" fmla="*/ 6497855 w 12191999"/>
              <a:gd name="connsiteY105" fmla="*/ 2035650 h 2083506"/>
              <a:gd name="connsiteX106" fmla="*/ 6492785 w 12191999"/>
              <a:gd name="connsiteY106" fmla="*/ 2035444 h 2083506"/>
              <a:gd name="connsiteX107" fmla="*/ 6460692 w 12191999"/>
              <a:gd name="connsiteY107" fmla="*/ 2041321 h 2083506"/>
              <a:gd name="connsiteX108" fmla="*/ 6459609 w 12191999"/>
              <a:gd name="connsiteY108" fmla="*/ 2040851 h 2083506"/>
              <a:gd name="connsiteX109" fmla="*/ 6447765 w 12191999"/>
              <a:gd name="connsiteY109" fmla="*/ 2040102 h 2083506"/>
              <a:gd name="connsiteX110" fmla="*/ 6426590 w 12191999"/>
              <a:gd name="connsiteY110" fmla="*/ 2039928 h 2083506"/>
              <a:gd name="connsiteX111" fmla="*/ 6401693 w 12191999"/>
              <a:gd name="connsiteY111" fmla="*/ 2033537 h 2083506"/>
              <a:gd name="connsiteX112" fmla="*/ 6387141 w 12191999"/>
              <a:gd name="connsiteY112" fmla="*/ 2033161 h 2083506"/>
              <a:gd name="connsiteX113" fmla="*/ 6357846 w 12191999"/>
              <a:gd name="connsiteY113" fmla="*/ 2036782 h 2083506"/>
              <a:gd name="connsiteX114" fmla="*/ 6342914 w 12191999"/>
              <a:gd name="connsiteY114" fmla="*/ 2037585 h 2083506"/>
              <a:gd name="connsiteX115" fmla="*/ 6336300 w 12191999"/>
              <a:gd name="connsiteY115" fmla="*/ 2038781 h 2083506"/>
              <a:gd name="connsiteX116" fmla="*/ 6317178 w 12191999"/>
              <a:gd name="connsiteY116" fmla="*/ 2038968 h 2083506"/>
              <a:gd name="connsiteX117" fmla="*/ 6161427 w 12191999"/>
              <a:gd name="connsiteY117" fmla="*/ 2047338 h 2083506"/>
              <a:gd name="connsiteX118" fmla="*/ 6097339 w 12191999"/>
              <a:gd name="connsiteY118" fmla="*/ 2082438 h 2083506"/>
              <a:gd name="connsiteX119" fmla="*/ 6079059 w 12191999"/>
              <a:gd name="connsiteY119" fmla="*/ 2081299 h 2083506"/>
              <a:gd name="connsiteX120" fmla="*/ 5998439 w 12191999"/>
              <a:gd name="connsiteY120" fmla="*/ 2070958 h 2083506"/>
              <a:gd name="connsiteX121" fmla="*/ 5904290 w 12191999"/>
              <a:gd name="connsiteY121" fmla="*/ 2070255 h 2083506"/>
              <a:gd name="connsiteX122" fmla="*/ 5814867 w 12191999"/>
              <a:gd name="connsiteY122" fmla="*/ 2079032 h 2083506"/>
              <a:gd name="connsiteX123" fmla="*/ 5725743 w 12191999"/>
              <a:gd name="connsiteY123" fmla="*/ 2070558 h 2083506"/>
              <a:gd name="connsiteX124" fmla="*/ 5650546 w 12191999"/>
              <a:gd name="connsiteY124" fmla="*/ 2052412 h 2083506"/>
              <a:gd name="connsiteX125" fmla="*/ 5581284 w 12191999"/>
              <a:gd name="connsiteY125" fmla="*/ 2023175 h 2083506"/>
              <a:gd name="connsiteX126" fmla="*/ 5572593 w 12191999"/>
              <a:gd name="connsiteY126" fmla="*/ 2018391 h 2083506"/>
              <a:gd name="connsiteX127" fmla="*/ 5548580 w 12191999"/>
              <a:gd name="connsiteY127" fmla="*/ 2016951 h 2083506"/>
              <a:gd name="connsiteX128" fmla="*/ 5471173 w 12191999"/>
              <a:gd name="connsiteY128" fmla="*/ 2018786 h 2083506"/>
              <a:gd name="connsiteX129" fmla="*/ 5340320 w 12191999"/>
              <a:gd name="connsiteY129" fmla="*/ 2037611 h 2083506"/>
              <a:gd name="connsiteX130" fmla="*/ 5254376 w 12191999"/>
              <a:gd name="connsiteY130" fmla="*/ 2042928 h 2083506"/>
              <a:gd name="connsiteX131" fmla="*/ 5258035 w 12191999"/>
              <a:gd name="connsiteY131" fmla="*/ 2035649 h 2083506"/>
              <a:gd name="connsiteX132" fmla="*/ 5230622 w 12191999"/>
              <a:gd name="connsiteY132" fmla="*/ 2024576 h 2083506"/>
              <a:gd name="connsiteX133" fmla="*/ 5026203 w 12191999"/>
              <a:gd name="connsiteY133" fmla="*/ 2030162 h 2083506"/>
              <a:gd name="connsiteX134" fmla="*/ 4973988 w 12191999"/>
              <a:gd name="connsiteY134" fmla="*/ 2026668 h 2083506"/>
              <a:gd name="connsiteX135" fmla="*/ 4928030 w 12191999"/>
              <a:gd name="connsiteY135" fmla="*/ 2033642 h 2083506"/>
              <a:gd name="connsiteX136" fmla="*/ 4908970 w 12191999"/>
              <a:gd name="connsiteY136" fmla="*/ 2030033 h 2083506"/>
              <a:gd name="connsiteX137" fmla="*/ 4905679 w 12191999"/>
              <a:gd name="connsiteY137" fmla="*/ 2029300 h 2083506"/>
              <a:gd name="connsiteX138" fmla="*/ 4892525 w 12191999"/>
              <a:gd name="connsiteY138" fmla="*/ 2028768 h 2083506"/>
              <a:gd name="connsiteX139" fmla="*/ 4888818 w 12191999"/>
              <a:gd name="connsiteY139" fmla="*/ 2025619 h 2083506"/>
              <a:gd name="connsiteX140" fmla="*/ 4869018 w 12191999"/>
              <a:gd name="connsiteY140" fmla="*/ 2022668 h 2083506"/>
              <a:gd name="connsiteX141" fmla="*/ 4844804 w 12191999"/>
              <a:gd name="connsiteY141" fmla="*/ 2022527 h 2083506"/>
              <a:gd name="connsiteX142" fmla="*/ 4758778 w 12191999"/>
              <a:gd name="connsiteY142" fmla="*/ 2021694 h 2083506"/>
              <a:gd name="connsiteX143" fmla="*/ 4744748 w 12191999"/>
              <a:gd name="connsiteY143" fmla="*/ 2023396 h 2083506"/>
              <a:gd name="connsiteX144" fmla="*/ 4698956 w 12191999"/>
              <a:gd name="connsiteY144" fmla="*/ 2020558 h 2083506"/>
              <a:gd name="connsiteX145" fmla="*/ 4658147 w 12191999"/>
              <a:gd name="connsiteY145" fmla="*/ 2019920 h 2083506"/>
              <a:gd name="connsiteX146" fmla="*/ 4631706 w 12191999"/>
              <a:gd name="connsiteY146" fmla="*/ 2021274 h 2083506"/>
              <a:gd name="connsiteX147" fmla="*/ 4624776 w 12191999"/>
              <a:gd name="connsiteY147" fmla="*/ 2020152 h 2083506"/>
              <a:gd name="connsiteX148" fmla="*/ 4598150 w 12191999"/>
              <a:gd name="connsiteY148" fmla="*/ 2019429 h 2083506"/>
              <a:gd name="connsiteX149" fmla="*/ 4584588 w 12191999"/>
              <a:gd name="connsiteY149" fmla="*/ 2021092 h 2083506"/>
              <a:gd name="connsiteX150" fmla="*/ 4571203 w 12191999"/>
              <a:gd name="connsiteY150" fmla="*/ 2017263 h 2083506"/>
              <a:gd name="connsiteX151" fmla="*/ 4567930 w 12191999"/>
              <a:gd name="connsiteY151" fmla="*/ 2014458 h 2083506"/>
              <a:gd name="connsiteX152" fmla="*/ 4548984 w 12191999"/>
              <a:gd name="connsiteY152" fmla="*/ 2015717 h 2083506"/>
              <a:gd name="connsiteX153" fmla="*/ 4533451 w 12191999"/>
              <a:gd name="connsiteY153" fmla="*/ 2012976 h 2083506"/>
              <a:gd name="connsiteX154" fmla="*/ 4519910 w 12191999"/>
              <a:gd name="connsiteY154" fmla="*/ 2014768 h 2083506"/>
              <a:gd name="connsiteX155" fmla="*/ 4514290 w 12191999"/>
              <a:gd name="connsiteY155" fmla="*/ 2014364 h 2083506"/>
              <a:gd name="connsiteX156" fmla="*/ 4500320 w 12191999"/>
              <a:gd name="connsiteY156" fmla="*/ 2013007 h 2083506"/>
              <a:gd name="connsiteX157" fmla="*/ 4476219 w 12191999"/>
              <a:gd name="connsiteY157" fmla="*/ 2009993 h 2083506"/>
              <a:gd name="connsiteX158" fmla="*/ 4468701 w 12191999"/>
              <a:gd name="connsiteY158" fmla="*/ 2009574 h 2083506"/>
              <a:gd name="connsiteX159" fmla="*/ 4452333 w 12191999"/>
              <a:gd name="connsiteY159" fmla="*/ 2004964 h 2083506"/>
              <a:gd name="connsiteX160" fmla="*/ 4420644 w 12191999"/>
              <a:gd name="connsiteY160" fmla="*/ 2001021 h 2083506"/>
              <a:gd name="connsiteX161" fmla="*/ 4364856 w 12191999"/>
              <a:gd name="connsiteY161" fmla="*/ 1987267 h 2083506"/>
              <a:gd name="connsiteX162" fmla="*/ 4332062 w 12191999"/>
              <a:gd name="connsiteY162" fmla="*/ 1980703 h 2083506"/>
              <a:gd name="connsiteX163" fmla="*/ 4309876 w 12191999"/>
              <a:gd name="connsiteY163" fmla="*/ 1974653 h 2083506"/>
              <a:gd name="connsiteX164" fmla="*/ 4244391 w 12191999"/>
              <a:gd name="connsiteY164" fmla="*/ 1966109 h 2083506"/>
              <a:gd name="connsiteX165" fmla="*/ 4132071 w 12191999"/>
              <a:gd name="connsiteY165" fmla="*/ 1954813 h 2083506"/>
              <a:gd name="connsiteX166" fmla="*/ 4109069 w 12191999"/>
              <a:gd name="connsiteY166" fmla="*/ 1951778 h 2083506"/>
              <a:gd name="connsiteX167" fmla="*/ 4092908 w 12191999"/>
              <a:gd name="connsiteY167" fmla="*/ 1946662 h 2083506"/>
              <a:gd name="connsiteX168" fmla="*/ 4092306 w 12191999"/>
              <a:gd name="connsiteY168" fmla="*/ 1943291 h 2083506"/>
              <a:gd name="connsiteX169" fmla="*/ 4080234 w 12191999"/>
              <a:gd name="connsiteY169" fmla="*/ 1941219 h 2083506"/>
              <a:gd name="connsiteX170" fmla="*/ 4077778 w 12191999"/>
              <a:gd name="connsiteY170" fmla="*/ 1940145 h 2083506"/>
              <a:gd name="connsiteX171" fmla="*/ 4062936 w 12191999"/>
              <a:gd name="connsiteY171" fmla="*/ 1934506 h 2083506"/>
              <a:gd name="connsiteX172" fmla="*/ 4012506 w 12191999"/>
              <a:gd name="connsiteY172" fmla="*/ 1935475 h 2083506"/>
              <a:gd name="connsiteX173" fmla="*/ 3965880 w 12191999"/>
              <a:gd name="connsiteY173" fmla="*/ 1925968 h 2083506"/>
              <a:gd name="connsiteX174" fmla="*/ 3765338 w 12191999"/>
              <a:gd name="connsiteY174" fmla="*/ 1906649 h 2083506"/>
              <a:gd name="connsiteX175" fmla="*/ 3749493 w 12191999"/>
              <a:gd name="connsiteY175" fmla="*/ 1893071 h 2083506"/>
              <a:gd name="connsiteX176" fmla="*/ 3672704 w 12191999"/>
              <a:gd name="connsiteY176" fmla="*/ 1881383 h 2083506"/>
              <a:gd name="connsiteX177" fmla="*/ 3530082 w 12191999"/>
              <a:gd name="connsiteY177" fmla="*/ 1883187 h 2083506"/>
              <a:gd name="connsiteX178" fmla="*/ 3387664 w 12191999"/>
              <a:gd name="connsiteY178" fmla="*/ 1862579 h 2083506"/>
              <a:gd name="connsiteX179" fmla="*/ 3371681 w 12191999"/>
              <a:gd name="connsiteY179" fmla="*/ 1865293 h 2083506"/>
              <a:gd name="connsiteX180" fmla="*/ 3355305 w 12191999"/>
              <a:gd name="connsiteY180" fmla="*/ 1865842 h 2083506"/>
              <a:gd name="connsiteX181" fmla="*/ 3353790 w 12191999"/>
              <a:gd name="connsiteY181" fmla="*/ 1865158 h 2083506"/>
              <a:gd name="connsiteX182" fmla="*/ 3336210 w 12191999"/>
              <a:gd name="connsiteY182" fmla="*/ 1863564 h 2083506"/>
              <a:gd name="connsiteX183" fmla="*/ 3331381 w 12191999"/>
              <a:gd name="connsiteY183" fmla="*/ 1864716 h 2083506"/>
              <a:gd name="connsiteX184" fmla="*/ 3319012 w 12191999"/>
              <a:gd name="connsiteY184" fmla="*/ 1864093 h 2083506"/>
              <a:gd name="connsiteX185" fmla="*/ 3293818 w 12191999"/>
              <a:gd name="connsiteY185" fmla="*/ 1864135 h 2083506"/>
              <a:gd name="connsiteX186" fmla="*/ 3289881 w 12191999"/>
              <a:gd name="connsiteY186" fmla="*/ 1862954 h 2083506"/>
              <a:gd name="connsiteX187" fmla="*/ 3253090 w 12191999"/>
              <a:gd name="connsiteY187" fmla="*/ 1861164 h 2083506"/>
              <a:gd name="connsiteX188" fmla="*/ 3252949 w 12191999"/>
              <a:gd name="connsiteY188" fmla="*/ 1860574 h 2083506"/>
              <a:gd name="connsiteX189" fmla="*/ 3244187 w 12191999"/>
              <a:gd name="connsiteY189" fmla="*/ 1857604 h 2083506"/>
              <a:gd name="connsiteX190" fmla="*/ 3246570 w 12191999"/>
              <a:gd name="connsiteY190" fmla="*/ 1852946 h 2083506"/>
              <a:gd name="connsiteX191" fmla="*/ 3237810 w 12191999"/>
              <a:gd name="connsiteY191" fmla="*/ 1853064 h 2083506"/>
              <a:gd name="connsiteX192" fmla="*/ 3230822 w 12191999"/>
              <a:gd name="connsiteY192" fmla="*/ 1855474 h 2083506"/>
              <a:gd name="connsiteX193" fmla="*/ 3136549 w 12191999"/>
              <a:gd name="connsiteY193" fmla="*/ 1874037 h 2083506"/>
              <a:gd name="connsiteX194" fmla="*/ 2845754 w 12191999"/>
              <a:gd name="connsiteY194" fmla="*/ 1910932 h 2083506"/>
              <a:gd name="connsiteX195" fmla="*/ 2786878 w 12191999"/>
              <a:gd name="connsiteY195" fmla="*/ 1917162 h 2083506"/>
              <a:gd name="connsiteX196" fmla="*/ 2725298 w 12191999"/>
              <a:gd name="connsiteY196" fmla="*/ 1912340 h 2083506"/>
              <a:gd name="connsiteX197" fmla="*/ 2697754 w 12191999"/>
              <a:gd name="connsiteY197" fmla="*/ 1914863 h 2083506"/>
              <a:gd name="connsiteX198" fmla="*/ 2568063 w 12191999"/>
              <a:gd name="connsiteY198" fmla="*/ 1936283 h 2083506"/>
              <a:gd name="connsiteX199" fmla="*/ 2489784 w 12191999"/>
              <a:gd name="connsiteY199" fmla="*/ 1943720 h 2083506"/>
              <a:gd name="connsiteX200" fmla="*/ 2458978 w 12191999"/>
              <a:gd name="connsiteY200" fmla="*/ 1938095 h 2083506"/>
              <a:gd name="connsiteX201" fmla="*/ 2318712 w 12191999"/>
              <a:gd name="connsiteY201" fmla="*/ 1934474 h 2083506"/>
              <a:gd name="connsiteX202" fmla="*/ 2268709 w 12191999"/>
              <a:gd name="connsiteY202" fmla="*/ 1940521 h 2083506"/>
              <a:gd name="connsiteX203" fmla="*/ 2264080 w 12191999"/>
              <a:gd name="connsiteY203" fmla="*/ 1941232 h 2083506"/>
              <a:gd name="connsiteX204" fmla="*/ 2254684 w 12191999"/>
              <a:gd name="connsiteY204" fmla="*/ 1943524 h 2083506"/>
              <a:gd name="connsiteX205" fmla="*/ 2252523 w 12191999"/>
              <a:gd name="connsiteY205" fmla="*/ 1943004 h 2083506"/>
              <a:gd name="connsiteX206" fmla="*/ 2173350 w 12191999"/>
              <a:gd name="connsiteY206" fmla="*/ 1929202 h 2083506"/>
              <a:gd name="connsiteX207" fmla="*/ 2155266 w 12191999"/>
              <a:gd name="connsiteY207" fmla="*/ 1920267 h 2083506"/>
              <a:gd name="connsiteX208" fmla="*/ 2091013 w 12191999"/>
              <a:gd name="connsiteY208" fmla="*/ 1914631 h 2083506"/>
              <a:gd name="connsiteX209" fmla="*/ 2030712 w 12191999"/>
              <a:gd name="connsiteY209" fmla="*/ 1897690 h 2083506"/>
              <a:gd name="connsiteX210" fmla="*/ 1908838 w 12191999"/>
              <a:gd name="connsiteY210" fmla="*/ 1892222 h 2083506"/>
              <a:gd name="connsiteX211" fmla="*/ 1877796 w 12191999"/>
              <a:gd name="connsiteY211" fmla="*/ 1883887 h 2083506"/>
              <a:gd name="connsiteX212" fmla="*/ 1875824 w 12191999"/>
              <a:gd name="connsiteY212" fmla="*/ 1879265 h 2083506"/>
              <a:gd name="connsiteX213" fmla="*/ 1823048 w 12191999"/>
              <a:gd name="connsiteY213" fmla="*/ 1881064 h 2083506"/>
              <a:gd name="connsiteX214" fmla="*/ 1765736 w 12191999"/>
              <a:gd name="connsiteY214" fmla="*/ 1856578 h 2083506"/>
              <a:gd name="connsiteX215" fmla="*/ 1725669 w 12191999"/>
              <a:gd name="connsiteY215" fmla="*/ 1833744 h 2083506"/>
              <a:gd name="connsiteX216" fmla="*/ 1725216 w 12191999"/>
              <a:gd name="connsiteY216" fmla="*/ 1829447 h 2083506"/>
              <a:gd name="connsiteX217" fmla="*/ 1721485 w 12191999"/>
              <a:gd name="connsiteY217" fmla="*/ 1828960 h 2083506"/>
              <a:gd name="connsiteX218" fmla="*/ 1717786 w 12191999"/>
              <a:gd name="connsiteY218" fmla="*/ 1832224 h 2083506"/>
              <a:gd name="connsiteX219" fmla="*/ 1689907 w 12191999"/>
              <a:gd name="connsiteY219" fmla="*/ 1825425 h 2083506"/>
              <a:gd name="connsiteX220" fmla="*/ 1688093 w 12191999"/>
              <a:gd name="connsiteY220" fmla="*/ 1817391 h 2083506"/>
              <a:gd name="connsiteX221" fmla="*/ 1496789 w 12191999"/>
              <a:gd name="connsiteY221" fmla="*/ 1805297 h 2083506"/>
              <a:gd name="connsiteX222" fmla="*/ 1392839 w 12191999"/>
              <a:gd name="connsiteY222" fmla="*/ 1758649 h 2083506"/>
              <a:gd name="connsiteX223" fmla="*/ 1360872 w 12191999"/>
              <a:gd name="connsiteY223" fmla="*/ 1752441 h 2083506"/>
              <a:gd name="connsiteX224" fmla="*/ 1313885 w 12191999"/>
              <a:gd name="connsiteY224" fmla="*/ 1731785 h 2083506"/>
              <a:gd name="connsiteX225" fmla="*/ 1247665 w 12191999"/>
              <a:gd name="connsiteY225" fmla="*/ 1727765 h 2083506"/>
              <a:gd name="connsiteX226" fmla="*/ 1196850 w 12191999"/>
              <a:gd name="connsiteY226" fmla="*/ 1729622 h 2083506"/>
              <a:gd name="connsiteX227" fmla="*/ 1168728 w 12191999"/>
              <a:gd name="connsiteY227" fmla="*/ 1728550 h 2083506"/>
              <a:gd name="connsiteX228" fmla="*/ 1096918 w 12191999"/>
              <a:gd name="connsiteY228" fmla="*/ 1721485 h 2083506"/>
              <a:gd name="connsiteX229" fmla="*/ 1094082 w 12191999"/>
              <a:gd name="connsiteY229" fmla="*/ 1720113 h 2083506"/>
              <a:gd name="connsiteX230" fmla="*/ 1040782 w 12191999"/>
              <a:gd name="connsiteY230" fmla="*/ 1721762 h 2083506"/>
              <a:gd name="connsiteX231" fmla="*/ 955980 w 12191999"/>
              <a:gd name="connsiteY231" fmla="*/ 1719289 h 2083506"/>
              <a:gd name="connsiteX232" fmla="*/ 926108 w 12191999"/>
              <a:gd name="connsiteY232" fmla="*/ 1715917 h 2083506"/>
              <a:gd name="connsiteX233" fmla="*/ 876049 w 12191999"/>
              <a:gd name="connsiteY233" fmla="*/ 1710422 h 2083506"/>
              <a:gd name="connsiteX234" fmla="*/ 839194 w 12191999"/>
              <a:gd name="connsiteY234" fmla="*/ 1700176 h 2083506"/>
              <a:gd name="connsiteX235" fmla="*/ 797112 w 12191999"/>
              <a:gd name="connsiteY235" fmla="*/ 1698014 h 2083506"/>
              <a:gd name="connsiteX236" fmla="*/ 786610 w 12191999"/>
              <a:gd name="connsiteY236" fmla="*/ 1705455 h 2083506"/>
              <a:gd name="connsiteX237" fmla="*/ 741833 w 12191999"/>
              <a:gd name="connsiteY237" fmla="*/ 1700566 h 2083506"/>
              <a:gd name="connsiteX238" fmla="*/ 673985 w 12191999"/>
              <a:gd name="connsiteY238" fmla="*/ 1692278 h 2083506"/>
              <a:gd name="connsiteX239" fmla="*/ 634665 w 12191999"/>
              <a:gd name="connsiteY239" fmla="*/ 1689550 h 2083506"/>
              <a:gd name="connsiteX240" fmla="*/ 527471 w 12191999"/>
              <a:gd name="connsiteY240" fmla="*/ 1679869 h 2083506"/>
              <a:gd name="connsiteX241" fmla="*/ 420260 w 12191999"/>
              <a:gd name="connsiteY241" fmla="*/ 1668475 h 2083506"/>
              <a:gd name="connsiteX242" fmla="*/ 357630 w 12191999"/>
              <a:gd name="connsiteY242" fmla="*/ 1652142 h 2083506"/>
              <a:gd name="connsiteX243" fmla="*/ 269407 w 12191999"/>
              <a:gd name="connsiteY243" fmla="*/ 1643812 h 2083506"/>
              <a:gd name="connsiteX244" fmla="*/ 254769 w 12191999"/>
              <a:gd name="connsiteY244" fmla="*/ 1641013 h 2083506"/>
              <a:gd name="connsiteX245" fmla="*/ 150763 w 12191999"/>
              <a:gd name="connsiteY245" fmla="*/ 1628143 h 2083506"/>
              <a:gd name="connsiteX246" fmla="*/ 29133 w 12191999"/>
              <a:gd name="connsiteY246" fmla="*/ 1626172 h 2083506"/>
              <a:gd name="connsiteX247" fmla="*/ 0 w 12191999"/>
              <a:gd name="connsiteY247" fmla="*/ 1619589 h 2083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</a:cxnLst>
            <a:rect l="l" t="t" r="r" b="b"/>
            <a:pathLst>
              <a:path w="12191999" h="2083506">
                <a:moveTo>
                  <a:pt x="0" y="0"/>
                </a:moveTo>
                <a:lnTo>
                  <a:pt x="9429748" y="0"/>
                </a:lnTo>
                <a:lnTo>
                  <a:pt x="9429748" y="1"/>
                </a:lnTo>
                <a:lnTo>
                  <a:pt x="12191999" y="1"/>
                </a:lnTo>
                <a:lnTo>
                  <a:pt x="12191999" y="1164372"/>
                </a:lnTo>
                <a:lnTo>
                  <a:pt x="12147852" y="1163783"/>
                </a:lnTo>
                <a:cubicBezTo>
                  <a:pt x="12063101" y="1189107"/>
                  <a:pt x="12045020" y="1156925"/>
                  <a:pt x="11993604" y="1153496"/>
                </a:cubicBezTo>
                <a:cubicBezTo>
                  <a:pt x="11954216" y="1165241"/>
                  <a:pt x="11911195" y="1167350"/>
                  <a:pt x="11865319" y="1176624"/>
                </a:cubicBezTo>
                <a:cubicBezTo>
                  <a:pt x="11822513" y="1184682"/>
                  <a:pt x="11766915" y="1201558"/>
                  <a:pt x="11718353" y="1209136"/>
                </a:cubicBezTo>
                <a:cubicBezTo>
                  <a:pt x="11675379" y="1217463"/>
                  <a:pt x="11638007" y="1216639"/>
                  <a:pt x="11609067" y="1218512"/>
                </a:cubicBezTo>
                <a:cubicBezTo>
                  <a:pt x="11597582" y="1221322"/>
                  <a:pt x="11554280" y="1243577"/>
                  <a:pt x="11545958" y="1240430"/>
                </a:cubicBezTo>
                <a:lnTo>
                  <a:pt x="11445770" y="1225780"/>
                </a:lnTo>
                <a:cubicBezTo>
                  <a:pt x="11425543" y="1230782"/>
                  <a:pt x="11413740" y="1222096"/>
                  <a:pt x="11398842" y="1227250"/>
                </a:cubicBezTo>
                <a:cubicBezTo>
                  <a:pt x="11367060" y="1233093"/>
                  <a:pt x="11269285" y="1263712"/>
                  <a:pt x="11240093" y="1266797"/>
                </a:cubicBezTo>
                <a:cubicBezTo>
                  <a:pt x="11197297" y="1273685"/>
                  <a:pt x="11181311" y="1272682"/>
                  <a:pt x="11141364" y="1288059"/>
                </a:cubicBezTo>
                <a:cubicBezTo>
                  <a:pt x="11099891" y="1305386"/>
                  <a:pt x="11051533" y="1319157"/>
                  <a:pt x="11015396" y="1353104"/>
                </a:cubicBezTo>
                <a:cubicBezTo>
                  <a:pt x="11009424" y="1362217"/>
                  <a:pt x="10992328" y="1361966"/>
                  <a:pt x="10973905" y="1365109"/>
                </a:cubicBezTo>
                <a:cubicBezTo>
                  <a:pt x="10955482" y="1368254"/>
                  <a:pt x="10907369" y="1372817"/>
                  <a:pt x="10904858" y="1371966"/>
                </a:cubicBezTo>
                <a:cubicBezTo>
                  <a:pt x="10880521" y="1379494"/>
                  <a:pt x="10873670" y="1399734"/>
                  <a:pt x="10827883" y="1410270"/>
                </a:cubicBezTo>
                <a:cubicBezTo>
                  <a:pt x="10790248" y="1415655"/>
                  <a:pt x="10724899" y="1420726"/>
                  <a:pt x="10690996" y="1426394"/>
                </a:cubicBezTo>
                <a:cubicBezTo>
                  <a:pt x="10676463" y="1423331"/>
                  <a:pt x="10634514" y="1436908"/>
                  <a:pt x="10624461" y="1444283"/>
                </a:cubicBezTo>
                <a:cubicBezTo>
                  <a:pt x="10601952" y="1468442"/>
                  <a:pt x="10536224" y="1460228"/>
                  <a:pt x="10517208" y="1478947"/>
                </a:cubicBezTo>
                <a:cubicBezTo>
                  <a:pt x="10509508" y="1482271"/>
                  <a:pt x="10505833" y="1468818"/>
                  <a:pt x="10497937" y="1469831"/>
                </a:cubicBezTo>
                <a:lnTo>
                  <a:pt x="10471201" y="1486037"/>
                </a:lnTo>
                <a:lnTo>
                  <a:pt x="10448263" y="1478223"/>
                </a:lnTo>
                <a:lnTo>
                  <a:pt x="10388089" y="1507175"/>
                </a:lnTo>
                <a:cubicBezTo>
                  <a:pt x="10350285" y="1513081"/>
                  <a:pt x="10383281" y="1526586"/>
                  <a:pt x="10333720" y="1515848"/>
                </a:cubicBezTo>
                <a:cubicBezTo>
                  <a:pt x="10286428" y="1526223"/>
                  <a:pt x="10174884" y="1550019"/>
                  <a:pt x="10104338" y="1569424"/>
                </a:cubicBezTo>
                <a:cubicBezTo>
                  <a:pt x="10066963" y="1581564"/>
                  <a:pt x="9967395" y="1605712"/>
                  <a:pt x="9910445" y="1632275"/>
                </a:cubicBezTo>
                <a:cubicBezTo>
                  <a:pt x="9856131" y="1644130"/>
                  <a:pt x="9831118" y="1689967"/>
                  <a:pt x="9770872" y="1688088"/>
                </a:cubicBezTo>
                <a:cubicBezTo>
                  <a:pt x="9769882" y="1691843"/>
                  <a:pt x="9737016" y="1697044"/>
                  <a:pt x="9733849" y="1700034"/>
                </a:cubicBezTo>
                <a:lnTo>
                  <a:pt x="9703714" y="1730093"/>
                </a:lnTo>
                <a:lnTo>
                  <a:pt x="9698351" y="1730377"/>
                </a:lnTo>
                <a:lnTo>
                  <a:pt x="9632895" y="1736363"/>
                </a:lnTo>
                <a:lnTo>
                  <a:pt x="9569107" y="1741010"/>
                </a:lnTo>
                <a:cubicBezTo>
                  <a:pt x="9558961" y="1745882"/>
                  <a:pt x="9548028" y="1750646"/>
                  <a:pt x="9536451" y="1755120"/>
                </a:cubicBezTo>
                <a:lnTo>
                  <a:pt x="9529385" y="1757515"/>
                </a:lnTo>
                <a:lnTo>
                  <a:pt x="9498527" y="1753117"/>
                </a:lnTo>
                <a:lnTo>
                  <a:pt x="9436642" y="1755478"/>
                </a:lnTo>
                <a:lnTo>
                  <a:pt x="9429748" y="1756317"/>
                </a:lnTo>
                <a:lnTo>
                  <a:pt x="9429748" y="1768745"/>
                </a:lnTo>
                <a:lnTo>
                  <a:pt x="9425802" y="1769273"/>
                </a:lnTo>
                <a:cubicBezTo>
                  <a:pt x="9390751" y="1773262"/>
                  <a:pt x="9371406" y="1773457"/>
                  <a:pt x="9349763" y="1776107"/>
                </a:cubicBezTo>
                <a:cubicBezTo>
                  <a:pt x="9314721" y="1782260"/>
                  <a:pt x="9277650" y="1796217"/>
                  <a:pt x="9256503" y="1800699"/>
                </a:cubicBezTo>
                <a:lnTo>
                  <a:pt x="9222873" y="1803003"/>
                </a:lnTo>
                <a:lnTo>
                  <a:pt x="9224095" y="1807355"/>
                </a:lnTo>
                <a:lnTo>
                  <a:pt x="9211603" y="1807675"/>
                </a:lnTo>
                <a:lnTo>
                  <a:pt x="9183719" y="1807781"/>
                </a:lnTo>
                <a:cubicBezTo>
                  <a:pt x="9166319" y="1808439"/>
                  <a:pt x="9117935" y="1807396"/>
                  <a:pt x="9100221" y="1808989"/>
                </a:cubicBezTo>
                <a:cubicBezTo>
                  <a:pt x="9095111" y="1813630"/>
                  <a:pt x="9087224" y="1816160"/>
                  <a:pt x="9077439" y="1817333"/>
                </a:cubicBezTo>
                <a:lnTo>
                  <a:pt x="9055889" y="1817464"/>
                </a:lnTo>
                <a:lnTo>
                  <a:pt x="8930912" y="1828648"/>
                </a:lnTo>
                <a:lnTo>
                  <a:pt x="8913729" y="1829483"/>
                </a:lnTo>
                <a:lnTo>
                  <a:pt x="8904423" y="1833234"/>
                </a:lnTo>
                <a:cubicBezTo>
                  <a:pt x="8897319" y="1833982"/>
                  <a:pt x="8876911" y="1833498"/>
                  <a:pt x="8871099" y="1833979"/>
                </a:cubicBezTo>
                <a:lnTo>
                  <a:pt x="8869557" y="1836113"/>
                </a:lnTo>
                <a:cubicBezTo>
                  <a:pt x="8851043" y="1839524"/>
                  <a:pt x="8781405" y="1850882"/>
                  <a:pt x="8760021" y="1854442"/>
                </a:cubicBezTo>
                <a:cubicBezTo>
                  <a:pt x="8755749" y="1851161"/>
                  <a:pt x="8746183" y="1856343"/>
                  <a:pt x="8741254" y="1857469"/>
                </a:cubicBezTo>
                <a:cubicBezTo>
                  <a:pt x="8740491" y="1855259"/>
                  <a:pt x="8728559" y="1854585"/>
                  <a:pt x="8725039" y="1856552"/>
                </a:cubicBezTo>
                <a:cubicBezTo>
                  <a:pt x="8641157" y="1867333"/>
                  <a:pt x="8683145" y="1845054"/>
                  <a:pt x="8635265" y="1859168"/>
                </a:cubicBezTo>
                <a:cubicBezTo>
                  <a:pt x="8626795" y="1860103"/>
                  <a:pt x="8619931" y="1859212"/>
                  <a:pt x="8613911" y="1857561"/>
                </a:cubicBezTo>
                <a:lnTo>
                  <a:pt x="8604931" y="1854170"/>
                </a:lnTo>
                <a:lnTo>
                  <a:pt x="8570171" y="1860579"/>
                </a:lnTo>
                <a:cubicBezTo>
                  <a:pt x="8553049" y="1862813"/>
                  <a:pt x="8535028" y="1864294"/>
                  <a:pt x="8516537" y="1864971"/>
                </a:cubicBezTo>
                <a:cubicBezTo>
                  <a:pt x="8512388" y="1860455"/>
                  <a:pt x="8497874" y="1866870"/>
                  <a:pt x="8491046" y="1868141"/>
                </a:cubicBezTo>
                <a:cubicBezTo>
                  <a:pt x="8490975" y="1865191"/>
                  <a:pt x="8475847" y="1863778"/>
                  <a:pt x="8470478" y="1866216"/>
                </a:cubicBezTo>
                <a:cubicBezTo>
                  <a:pt x="8357654" y="1876758"/>
                  <a:pt x="8421139" y="1849210"/>
                  <a:pt x="8353433" y="1865729"/>
                </a:cubicBezTo>
                <a:lnTo>
                  <a:pt x="8347675" y="1865075"/>
                </a:lnTo>
                <a:lnTo>
                  <a:pt x="8343939" y="1865677"/>
                </a:lnTo>
                <a:cubicBezTo>
                  <a:pt x="8309852" y="1870841"/>
                  <a:pt x="8272587" y="1875809"/>
                  <a:pt x="8221566" y="1881148"/>
                </a:cubicBezTo>
                <a:cubicBezTo>
                  <a:pt x="8158043" y="1892960"/>
                  <a:pt x="8095547" y="1914042"/>
                  <a:pt x="8066095" y="1919902"/>
                </a:cubicBezTo>
                <a:cubicBezTo>
                  <a:pt x="8058949" y="1919234"/>
                  <a:pt x="8051921" y="1917862"/>
                  <a:pt x="8044849" y="1916308"/>
                </a:cubicBezTo>
                <a:lnTo>
                  <a:pt x="8041142" y="1915506"/>
                </a:lnTo>
                <a:lnTo>
                  <a:pt x="8022159" y="1911521"/>
                </a:lnTo>
                <a:lnTo>
                  <a:pt x="7944932" y="1917265"/>
                </a:lnTo>
                <a:lnTo>
                  <a:pt x="7879011" y="1928570"/>
                </a:lnTo>
                <a:lnTo>
                  <a:pt x="7865529" y="1934399"/>
                </a:lnTo>
                <a:lnTo>
                  <a:pt x="7774801" y="1947969"/>
                </a:lnTo>
                <a:lnTo>
                  <a:pt x="7748398" y="1955982"/>
                </a:lnTo>
                <a:lnTo>
                  <a:pt x="7740684" y="1955717"/>
                </a:lnTo>
                <a:cubicBezTo>
                  <a:pt x="7728362" y="1958584"/>
                  <a:pt x="7714099" y="1968442"/>
                  <a:pt x="7712976" y="1960442"/>
                </a:cubicBezTo>
                <a:lnTo>
                  <a:pt x="7699956" y="1966104"/>
                </a:lnTo>
                <a:lnTo>
                  <a:pt x="7684158" y="1962927"/>
                </a:lnTo>
                <a:cubicBezTo>
                  <a:pt x="7674684" y="1962643"/>
                  <a:pt x="7652105" y="1963177"/>
                  <a:pt x="7643109" y="1964400"/>
                </a:cubicBezTo>
                <a:lnTo>
                  <a:pt x="7630180" y="1970266"/>
                </a:lnTo>
                <a:lnTo>
                  <a:pt x="7609131" y="1971774"/>
                </a:lnTo>
                <a:cubicBezTo>
                  <a:pt x="7596694" y="1971644"/>
                  <a:pt x="7570258" y="1969757"/>
                  <a:pt x="7555555" y="1969491"/>
                </a:cubicBezTo>
                <a:cubicBezTo>
                  <a:pt x="7541460" y="1966540"/>
                  <a:pt x="7530571" y="1964848"/>
                  <a:pt x="7520919" y="1970177"/>
                </a:cubicBezTo>
                <a:cubicBezTo>
                  <a:pt x="7500295" y="1966884"/>
                  <a:pt x="7480780" y="1949401"/>
                  <a:pt x="7456258" y="1960468"/>
                </a:cubicBezTo>
                <a:cubicBezTo>
                  <a:pt x="7434946" y="1957506"/>
                  <a:pt x="7435772" y="1952500"/>
                  <a:pt x="7393047" y="1952408"/>
                </a:cubicBezTo>
                <a:cubicBezTo>
                  <a:pt x="7356520" y="1952860"/>
                  <a:pt x="7236307" y="1958626"/>
                  <a:pt x="7199912" y="1959913"/>
                </a:cubicBezTo>
                <a:cubicBezTo>
                  <a:pt x="7176501" y="1959942"/>
                  <a:pt x="7160098" y="1958343"/>
                  <a:pt x="7146774" y="1956641"/>
                </a:cubicBezTo>
                <a:lnTo>
                  <a:pt x="7122244" y="1953891"/>
                </a:lnTo>
                <a:lnTo>
                  <a:pt x="7032241" y="1962723"/>
                </a:lnTo>
                <a:cubicBezTo>
                  <a:pt x="6997214" y="1965198"/>
                  <a:pt x="6963725" y="1968396"/>
                  <a:pt x="6941492" y="1976868"/>
                </a:cubicBezTo>
                <a:cubicBezTo>
                  <a:pt x="6947015" y="1970398"/>
                  <a:pt x="6923088" y="1965379"/>
                  <a:pt x="6906514" y="1968589"/>
                </a:cubicBezTo>
                <a:cubicBezTo>
                  <a:pt x="6925890" y="1943204"/>
                  <a:pt x="6840983" y="1991464"/>
                  <a:pt x="6826395" y="1974141"/>
                </a:cubicBezTo>
                <a:cubicBezTo>
                  <a:pt x="6825676" y="1990223"/>
                  <a:pt x="6751393" y="2017492"/>
                  <a:pt x="6716431" y="2004297"/>
                </a:cubicBezTo>
                <a:cubicBezTo>
                  <a:pt x="6663167" y="2007518"/>
                  <a:pt x="6625450" y="2020811"/>
                  <a:pt x="6569607" y="2015496"/>
                </a:cubicBezTo>
                <a:cubicBezTo>
                  <a:pt x="6567874" y="2017648"/>
                  <a:pt x="6565034" y="2019449"/>
                  <a:pt x="6561430" y="2020996"/>
                </a:cubicBezTo>
                <a:lnTo>
                  <a:pt x="6549371" y="2024747"/>
                </a:lnTo>
                <a:lnTo>
                  <a:pt x="6547040" y="2024474"/>
                </a:lnTo>
                <a:cubicBezTo>
                  <a:pt x="6537882" y="2024425"/>
                  <a:pt x="6533193" y="2025332"/>
                  <a:pt x="6530482" y="2026659"/>
                </a:cubicBezTo>
                <a:lnTo>
                  <a:pt x="6528565" y="2028600"/>
                </a:lnTo>
                <a:lnTo>
                  <a:pt x="6517741" y="2030558"/>
                </a:lnTo>
                <a:lnTo>
                  <a:pt x="6497855" y="2035650"/>
                </a:lnTo>
                <a:lnTo>
                  <a:pt x="6492785" y="2035444"/>
                </a:lnTo>
                <a:lnTo>
                  <a:pt x="6460692" y="2041321"/>
                </a:lnTo>
                <a:lnTo>
                  <a:pt x="6459609" y="2040851"/>
                </a:lnTo>
                <a:cubicBezTo>
                  <a:pt x="6456451" y="2039933"/>
                  <a:pt x="6452734" y="2039508"/>
                  <a:pt x="6447765" y="2040102"/>
                </a:cubicBezTo>
                <a:cubicBezTo>
                  <a:pt x="6446007" y="2031126"/>
                  <a:pt x="6441093" y="2037380"/>
                  <a:pt x="6426590" y="2039928"/>
                </a:cubicBezTo>
                <a:cubicBezTo>
                  <a:pt x="6423606" y="2033241"/>
                  <a:pt x="6413230" y="2032925"/>
                  <a:pt x="6401693" y="2033537"/>
                </a:cubicBezTo>
                <a:lnTo>
                  <a:pt x="6387141" y="2033161"/>
                </a:lnTo>
                <a:lnTo>
                  <a:pt x="6357846" y="2036782"/>
                </a:lnTo>
                <a:lnTo>
                  <a:pt x="6342914" y="2037585"/>
                </a:lnTo>
                <a:lnTo>
                  <a:pt x="6336300" y="2038781"/>
                </a:lnTo>
                <a:lnTo>
                  <a:pt x="6317178" y="2038968"/>
                </a:lnTo>
                <a:lnTo>
                  <a:pt x="6161427" y="2047338"/>
                </a:lnTo>
                <a:cubicBezTo>
                  <a:pt x="6147824" y="2057658"/>
                  <a:pt x="6118908" y="2077615"/>
                  <a:pt x="6097339" y="2082438"/>
                </a:cubicBezTo>
                <a:cubicBezTo>
                  <a:pt x="6090149" y="2084046"/>
                  <a:pt x="6083776" y="2083972"/>
                  <a:pt x="6079059" y="2081299"/>
                </a:cubicBezTo>
                <a:cubicBezTo>
                  <a:pt x="6063900" y="2082334"/>
                  <a:pt x="6011621" y="2084537"/>
                  <a:pt x="5998439" y="2070958"/>
                </a:cubicBezTo>
                <a:cubicBezTo>
                  <a:pt x="5976443" y="2071759"/>
                  <a:pt x="5925514" y="2069780"/>
                  <a:pt x="5904290" y="2070255"/>
                </a:cubicBezTo>
                <a:cubicBezTo>
                  <a:pt x="5871515" y="2066244"/>
                  <a:pt x="5843986" y="2088249"/>
                  <a:pt x="5814867" y="2079032"/>
                </a:cubicBezTo>
                <a:cubicBezTo>
                  <a:pt x="5792003" y="2070559"/>
                  <a:pt x="5750009" y="2076273"/>
                  <a:pt x="5725743" y="2070558"/>
                </a:cubicBezTo>
                <a:cubicBezTo>
                  <a:pt x="5716432" y="2058355"/>
                  <a:pt x="5667424" y="2047322"/>
                  <a:pt x="5650546" y="2052412"/>
                </a:cubicBezTo>
                <a:cubicBezTo>
                  <a:pt x="5614627" y="2046084"/>
                  <a:pt x="5608108" y="2028306"/>
                  <a:pt x="5581284" y="2023175"/>
                </a:cubicBezTo>
                <a:lnTo>
                  <a:pt x="5572593" y="2018391"/>
                </a:lnTo>
                <a:lnTo>
                  <a:pt x="5548580" y="2016951"/>
                </a:lnTo>
                <a:cubicBezTo>
                  <a:pt x="5523726" y="2017783"/>
                  <a:pt x="5498337" y="2019663"/>
                  <a:pt x="5471173" y="2018786"/>
                </a:cubicBezTo>
                <a:cubicBezTo>
                  <a:pt x="5447687" y="2003020"/>
                  <a:pt x="5353807" y="2022324"/>
                  <a:pt x="5340320" y="2037611"/>
                </a:cubicBezTo>
                <a:cubicBezTo>
                  <a:pt x="5340015" y="2024215"/>
                  <a:pt x="5271937" y="2042455"/>
                  <a:pt x="5254376" y="2042928"/>
                </a:cubicBezTo>
                <a:cubicBezTo>
                  <a:pt x="5248522" y="2043086"/>
                  <a:pt x="5248281" y="2041270"/>
                  <a:pt x="5258035" y="2035649"/>
                </a:cubicBezTo>
                <a:cubicBezTo>
                  <a:pt x="5239374" y="2037214"/>
                  <a:pt x="5220112" y="2030252"/>
                  <a:pt x="5230622" y="2024576"/>
                </a:cubicBezTo>
                <a:cubicBezTo>
                  <a:pt x="5173932" y="2036724"/>
                  <a:pt x="5090262" y="2024645"/>
                  <a:pt x="5026203" y="2030162"/>
                </a:cubicBezTo>
                <a:cubicBezTo>
                  <a:pt x="4991280" y="2016814"/>
                  <a:pt x="5010212" y="2029164"/>
                  <a:pt x="4973988" y="2026668"/>
                </a:cubicBezTo>
                <a:cubicBezTo>
                  <a:pt x="4983896" y="2038955"/>
                  <a:pt x="4930012" y="2019774"/>
                  <a:pt x="4928030" y="2033642"/>
                </a:cubicBezTo>
                <a:cubicBezTo>
                  <a:pt x="4921501" y="2032748"/>
                  <a:pt x="4915238" y="2031445"/>
                  <a:pt x="4908970" y="2030033"/>
                </a:cubicBezTo>
                <a:lnTo>
                  <a:pt x="4905679" y="2029300"/>
                </a:lnTo>
                <a:lnTo>
                  <a:pt x="4892525" y="2028768"/>
                </a:lnTo>
                <a:lnTo>
                  <a:pt x="4888818" y="2025619"/>
                </a:lnTo>
                <a:lnTo>
                  <a:pt x="4869018" y="2022668"/>
                </a:lnTo>
                <a:cubicBezTo>
                  <a:pt x="4861602" y="2022028"/>
                  <a:pt x="4853622" y="2021880"/>
                  <a:pt x="4844804" y="2022527"/>
                </a:cubicBezTo>
                <a:cubicBezTo>
                  <a:pt x="4823110" y="2028022"/>
                  <a:pt x="4789330" y="2021287"/>
                  <a:pt x="4758778" y="2021694"/>
                </a:cubicBezTo>
                <a:lnTo>
                  <a:pt x="4744748" y="2023396"/>
                </a:lnTo>
                <a:lnTo>
                  <a:pt x="4698956" y="2020558"/>
                </a:lnTo>
                <a:cubicBezTo>
                  <a:pt x="4685921" y="2020008"/>
                  <a:pt x="4672392" y="2019718"/>
                  <a:pt x="4658147" y="2019920"/>
                </a:cubicBezTo>
                <a:lnTo>
                  <a:pt x="4631706" y="2021274"/>
                </a:lnTo>
                <a:lnTo>
                  <a:pt x="4624776" y="2020152"/>
                </a:lnTo>
                <a:cubicBezTo>
                  <a:pt x="4612703" y="2020277"/>
                  <a:pt x="4596727" y="2024226"/>
                  <a:pt x="4598150" y="2019429"/>
                </a:cubicBezTo>
                <a:lnTo>
                  <a:pt x="4584588" y="2021092"/>
                </a:lnTo>
                <a:lnTo>
                  <a:pt x="4571203" y="2017263"/>
                </a:lnTo>
                <a:cubicBezTo>
                  <a:pt x="4569736" y="2016374"/>
                  <a:pt x="4568633" y="2015427"/>
                  <a:pt x="4567930" y="2014458"/>
                </a:cubicBezTo>
                <a:lnTo>
                  <a:pt x="4548984" y="2015717"/>
                </a:lnTo>
                <a:lnTo>
                  <a:pt x="4533451" y="2012976"/>
                </a:lnTo>
                <a:lnTo>
                  <a:pt x="4519910" y="2014768"/>
                </a:lnTo>
                <a:lnTo>
                  <a:pt x="4514290" y="2014364"/>
                </a:lnTo>
                <a:lnTo>
                  <a:pt x="4500320" y="2013007"/>
                </a:lnTo>
                <a:cubicBezTo>
                  <a:pt x="4493159" y="2012056"/>
                  <a:pt x="4485144" y="2010910"/>
                  <a:pt x="4476219" y="2009993"/>
                </a:cubicBezTo>
                <a:lnTo>
                  <a:pt x="4468701" y="2009574"/>
                </a:lnTo>
                <a:lnTo>
                  <a:pt x="4452333" y="2004964"/>
                </a:lnTo>
                <a:cubicBezTo>
                  <a:pt x="4440422" y="2001479"/>
                  <a:pt x="4431048" y="1999130"/>
                  <a:pt x="4420644" y="2001021"/>
                </a:cubicBezTo>
                <a:cubicBezTo>
                  <a:pt x="4402911" y="1996519"/>
                  <a:pt x="4390524" y="1983900"/>
                  <a:pt x="4364856" y="1987267"/>
                </a:cubicBezTo>
                <a:cubicBezTo>
                  <a:pt x="4372645" y="1981550"/>
                  <a:pt x="4336350" y="1986575"/>
                  <a:pt x="4332062" y="1980703"/>
                </a:cubicBezTo>
                <a:cubicBezTo>
                  <a:pt x="4330083" y="1975974"/>
                  <a:pt x="4318612" y="1976397"/>
                  <a:pt x="4309876" y="1974653"/>
                </a:cubicBezTo>
                <a:cubicBezTo>
                  <a:pt x="4303650" y="1969824"/>
                  <a:pt x="4259693" y="1965414"/>
                  <a:pt x="4244391" y="1966109"/>
                </a:cubicBezTo>
                <a:cubicBezTo>
                  <a:pt x="4201255" y="1970914"/>
                  <a:pt x="4166558" y="1951471"/>
                  <a:pt x="4132071" y="1954813"/>
                </a:cubicBezTo>
                <a:cubicBezTo>
                  <a:pt x="4123041" y="1954358"/>
                  <a:pt x="4115554" y="1953263"/>
                  <a:pt x="4109069" y="1951778"/>
                </a:cubicBezTo>
                <a:lnTo>
                  <a:pt x="4092908" y="1946662"/>
                </a:lnTo>
                <a:cubicBezTo>
                  <a:pt x="4092707" y="1945539"/>
                  <a:pt x="4092506" y="1944415"/>
                  <a:pt x="4092306" y="1943291"/>
                </a:cubicBezTo>
                <a:lnTo>
                  <a:pt x="4080234" y="1941219"/>
                </a:lnTo>
                <a:lnTo>
                  <a:pt x="4077778" y="1940145"/>
                </a:lnTo>
                <a:cubicBezTo>
                  <a:pt x="4073105" y="1938081"/>
                  <a:pt x="4068339" y="1936119"/>
                  <a:pt x="4062936" y="1934506"/>
                </a:cubicBezTo>
                <a:cubicBezTo>
                  <a:pt x="4048082" y="1947155"/>
                  <a:pt x="4014523" y="1922869"/>
                  <a:pt x="4012506" y="1935475"/>
                </a:cubicBezTo>
                <a:cubicBezTo>
                  <a:pt x="3980228" y="1928812"/>
                  <a:pt x="3986775" y="1942559"/>
                  <a:pt x="3965880" y="1925968"/>
                </a:cubicBezTo>
                <a:cubicBezTo>
                  <a:pt x="3899515" y="1923414"/>
                  <a:pt x="3830855" y="1902158"/>
                  <a:pt x="3765338" y="1906649"/>
                </a:cubicBezTo>
                <a:cubicBezTo>
                  <a:pt x="3780686" y="1902635"/>
                  <a:pt x="3768784" y="1893856"/>
                  <a:pt x="3749493" y="1893071"/>
                </a:cubicBezTo>
                <a:cubicBezTo>
                  <a:pt x="3807776" y="1876857"/>
                  <a:pt x="3656400" y="1898030"/>
                  <a:pt x="3672704" y="1881383"/>
                </a:cubicBezTo>
                <a:cubicBezTo>
                  <a:pt x="3645532" y="1893973"/>
                  <a:pt x="3537791" y="1900656"/>
                  <a:pt x="3530082" y="1883187"/>
                </a:cubicBezTo>
                <a:cubicBezTo>
                  <a:pt x="3479808" y="1875044"/>
                  <a:pt x="3426017" y="1877998"/>
                  <a:pt x="3387664" y="1862579"/>
                </a:cubicBezTo>
                <a:cubicBezTo>
                  <a:pt x="3382649" y="1863935"/>
                  <a:pt x="3377277" y="1864791"/>
                  <a:pt x="3371681" y="1865293"/>
                </a:cubicBezTo>
                <a:lnTo>
                  <a:pt x="3355305" y="1865842"/>
                </a:lnTo>
                <a:lnTo>
                  <a:pt x="3353790" y="1865158"/>
                </a:lnTo>
                <a:cubicBezTo>
                  <a:pt x="3346144" y="1863282"/>
                  <a:pt x="3340687" y="1863057"/>
                  <a:pt x="3336210" y="1863564"/>
                </a:cubicBezTo>
                <a:lnTo>
                  <a:pt x="3331381" y="1864716"/>
                </a:lnTo>
                <a:lnTo>
                  <a:pt x="3319012" y="1864093"/>
                </a:lnTo>
                <a:lnTo>
                  <a:pt x="3293818" y="1864135"/>
                </a:lnTo>
                <a:lnTo>
                  <a:pt x="3289881" y="1862954"/>
                </a:lnTo>
                <a:lnTo>
                  <a:pt x="3253090" y="1861164"/>
                </a:lnTo>
                <a:cubicBezTo>
                  <a:pt x="3253042" y="1860968"/>
                  <a:pt x="3252996" y="1860771"/>
                  <a:pt x="3252949" y="1860574"/>
                </a:cubicBezTo>
                <a:cubicBezTo>
                  <a:pt x="3251799" y="1859213"/>
                  <a:pt x="3249368" y="1858131"/>
                  <a:pt x="3244187" y="1857604"/>
                </a:cubicBezTo>
                <a:cubicBezTo>
                  <a:pt x="3250860" y="1853873"/>
                  <a:pt x="3250577" y="1852999"/>
                  <a:pt x="3246570" y="1852946"/>
                </a:cubicBezTo>
                <a:lnTo>
                  <a:pt x="3237810" y="1853064"/>
                </a:lnTo>
                <a:lnTo>
                  <a:pt x="3230822" y="1855474"/>
                </a:lnTo>
                <a:cubicBezTo>
                  <a:pt x="3206812" y="1862286"/>
                  <a:pt x="3176733" y="1868865"/>
                  <a:pt x="3136549" y="1874037"/>
                </a:cubicBezTo>
                <a:cubicBezTo>
                  <a:pt x="3081163" y="1880168"/>
                  <a:pt x="2902557" y="1900580"/>
                  <a:pt x="2845754" y="1910932"/>
                </a:cubicBezTo>
                <a:cubicBezTo>
                  <a:pt x="2860822" y="1944376"/>
                  <a:pt x="2813389" y="1905358"/>
                  <a:pt x="2786878" y="1917162"/>
                </a:cubicBezTo>
                <a:cubicBezTo>
                  <a:pt x="2766803" y="1917398"/>
                  <a:pt x="2741628" y="1915886"/>
                  <a:pt x="2725298" y="1912340"/>
                </a:cubicBezTo>
                <a:cubicBezTo>
                  <a:pt x="2716680" y="1911427"/>
                  <a:pt x="2707572" y="1911972"/>
                  <a:pt x="2697754" y="1914863"/>
                </a:cubicBezTo>
                <a:cubicBezTo>
                  <a:pt x="2667185" y="1939014"/>
                  <a:pt x="2622149" y="1926211"/>
                  <a:pt x="2568063" y="1936283"/>
                </a:cubicBezTo>
                <a:cubicBezTo>
                  <a:pt x="2552625" y="1932001"/>
                  <a:pt x="2502682" y="1953378"/>
                  <a:pt x="2489784" y="1943720"/>
                </a:cubicBezTo>
                <a:cubicBezTo>
                  <a:pt x="2478524" y="1943155"/>
                  <a:pt x="2467418" y="1949411"/>
                  <a:pt x="2458978" y="1938095"/>
                </a:cubicBezTo>
                <a:cubicBezTo>
                  <a:pt x="2417552" y="1934639"/>
                  <a:pt x="2366376" y="1931293"/>
                  <a:pt x="2318712" y="1934474"/>
                </a:cubicBezTo>
                <a:cubicBezTo>
                  <a:pt x="2296029" y="1936526"/>
                  <a:pt x="2282069" y="1938434"/>
                  <a:pt x="2268709" y="1940521"/>
                </a:cubicBezTo>
                <a:lnTo>
                  <a:pt x="2264080" y="1941232"/>
                </a:lnTo>
                <a:lnTo>
                  <a:pt x="2254684" y="1943524"/>
                </a:lnTo>
                <a:lnTo>
                  <a:pt x="2252523" y="1943004"/>
                </a:lnTo>
                <a:lnTo>
                  <a:pt x="2173350" y="1929202"/>
                </a:lnTo>
                <a:lnTo>
                  <a:pt x="2155266" y="1920267"/>
                </a:lnTo>
                <a:lnTo>
                  <a:pt x="2091013" y="1914631"/>
                </a:lnTo>
                <a:cubicBezTo>
                  <a:pt x="2033357" y="1920614"/>
                  <a:pt x="2070513" y="1905065"/>
                  <a:pt x="2030712" y="1897690"/>
                </a:cubicBezTo>
                <a:cubicBezTo>
                  <a:pt x="1994539" y="1893055"/>
                  <a:pt x="1958569" y="1883188"/>
                  <a:pt x="1908838" y="1892222"/>
                </a:cubicBezTo>
                <a:cubicBezTo>
                  <a:pt x="1897236" y="1896147"/>
                  <a:pt x="1883338" y="1892415"/>
                  <a:pt x="1877796" y="1883887"/>
                </a:cubicBezTo>
                <a:cubicBezTo>
                  <a:pt x="1876842" y="1882419"/>
                  <a:pt x="1876177" y="1880863"/>
                  <a:pt x="1875824" y="1879265"/>
                </a:cubicBezTo>
                <a:cubicBezTo>
                  <a:pt x="1843474" y="1887199"/>
                  <a:pt x="1841511" y="1873818"/>
                  <a:pt x="1823048" y="1881064"/>
                </a:cubicBezTo>
                <a:cubicBezTo>
                  <a:pt x="1792640" y="1872164"/>
                  <a:pt x="1782358" y="1850450"/>
                  <a:pt x="1765736" y="1856578"/>
                </a:cubicBezTo>
                <a:cubicBezTo>
                  <a:pt x="1753024" y="1849107"/>
                  <a:pt x="1745932" y="1828316"/>
                  <a:pt x="1725669" y="1833744"/>
                </a:cubicBezTo>
                <a:cubicBezTo>
                  <a:pt x="1727428" y="1831405"/>
                  <a:pt x="1726953" y="1830157"/>
                  <a:pt x="1725216" y="1829447"/>
                </a:cubicBezTo>
                <a:lnTo>
                  <a:pt x="1721485" y="1828960"/>
                </a:lnTo>
                <a:lnTo>
                  <a:pt x="1717786" y="1832224"/>
                </a:lnTo>
                <a:cubicBezTo>
                  <a:pt x="1703445" y="1843277"/>
                  <a:pt x="1706547" y="1827935"/>
                  <a:pt x="1689907" y="1825425"/>
                </a:cubicBezTo>
                <a:cubicBezTo>
                  <a:pt x="1682338" y="1823445"/>
                  <a:pt x="1685181" y="1820226"/>
                  <a:pt x="1688093" y="1817391"/>
                </a:cubicBezTo>
                <a:lnTo>
                  <a:pt x="1496789" y="1805297"/>
                </a:lnTo>
                <a:cubicBezTo>
                  <a:pt x="1463551" y="1793913"/>
                  <a:pt x="1426345" y="1786892"/>
                  <a:pt x="1392839" y="1758649"/>
                </a:cubicBezTo>
                <a:cubicBezTo>
                  <a:pt x="1386461" y="1750573"/>
                  <a:pt x="1374031" y="1756918"/>
                  <a:pt x="1360872" y="1752441"/>
                </a:cubicBezTo>
                <a:cubicBezTo>
                  <a:pt x="1347711" y="1747963"/>
                  <a:pt x="1332751" y="1735898"/>
                  <a:pt x="1313885" y="1731785"/>
                </a:cubicBezTo>
                <a:cubicBezTo>
                  <a:pt x="1281989" y="1726305"/>
                  <a:pt x="1256405" y="1739744"/>
                  <a:pt x="1247665" y="1727765"/>
                </a:cubicBezTo>
                <a:cubicBezTo>
                  <a:pt x="1231363" y="1728538"/>
                  <a:pt x="1209120" y="1742556"/>
                  <a:pt x="1196850" y="1729622"/>
                </a:cubicBezTo>
                <a:cubicBezTo>
                  <a:pt x="1195195" y="1740224"/>
                  <a:pt x="1178147" y="1721561"/>
                  <a:pt x="1168728" y="1728550"/>
                </a:cubicBezTo>
                <a:cubicBezTo>
                  <a:pt x="1152073" y="1727193"/>
                  <a:pt x="1122804" y="1725926"/>
                  <a:pt x="1096918" y="1721485"/>
                </a:cubicBezTo>
                <a:lnTo>
                  <a:pt x="1094082" y="1720113"/>
                </a:lnTo>
                <a:lnTo>
                  <a:pt x="1040782" y="1721762"/>
                </a:lnTo>
                <a:cubicBezTo>
                  <a:pt x="987172" y="1722352"/>
                  <a:pt x="1023272" y="1708707"/>
                  <a:pt x="955980" y="1719289"/>
                </a:cubicBezTo>
                <a:cubicBezTo>
                  <a:pt x="948995" y="1714208"/>
                  <a:pt x="940521" y="1713816"/>
                  <a:pt x="926108" y="1715917"/>
                </a:cubicBezTo>
                <a:cubicBezTo>
                  <a:pt x="900077" y="1715834"/>
                  <a:pt x="902688" y="1703436"/>
                  <a:pt x="876049" y="1710422"/>
                </a:cubicBezTo>
                <a:cubicBezTo>
                  <a:pt x="881084" y="1703830"/>
                  <a:pt x="826830" y="1706893"/>
                  <a:pt x="839194" y="1700176"/>
                </a:cubicBezTo>
                <a:cubicBezTo>
                  <a:pt x="822548" y="1693764"/>
                  <a:pt x="813674" y="1703628"/>
                  <a:pt x="797112" y="1698014"/>
                </a:cubicBezTo>
                <a:cubicBezTo>
                  <a:pt x="778195" y="1696418"/>
                  <a:pt x="807647" y="1705364"/>
                  <a:pt x="786610" y="1705455"/>
                </a:cubicBezTo>
                <a:cubicBezTo>
                  <a:pt x="761170" y="1704357"/>
                  <a:pt x="760599" y="1716610"/>
                  <a:pt x="741833" y="1700566"/>
                </a:cubicBezTo>
                <a:lnTo>
                  <a:pt x="673985" y="1692278"/>
                </a:lnTo>
                <a:cubicBezTo>
                  <a:pt x="658515" y="1695829"/>
                  <a:pt x="646395" y="1693620"/>
                  <a:pt x="634665" y="1689550"/>
                </a:cubicBezTo>
                <a:cubicBezTo>
                  <a:pt x="599149" y="1689690"/>
                  <a:pt x="567176" y="1683160"/>
                  <a:pt x="527471" y="1679869"/>
                </a:cubicBezTo>
                <a:cubicBezTo>
                  <a:pt x="484099" y="1683240"/>
                  <a:pt x="462693" y="1671949"/>
                  <a:pt x="420260" y="1668475"/>
                </a:cubicBezTo>
                <a:cubicBezTo>
                  <a:pt x="377482" y="1677390"/>
                  <a:pt x="393500" y="1652730"/>
                  <a:pt x="357630" y="1652142"/>
                </a:cubicBezTo>
                <a:cubicBezTo>
                  <a:pt x="298692" y="1659518"/>
                  <a:pt x="359631" y="1643849"/>
                  <a:pt x="269407" y="1643812"/>
                </a:cubicBezTo>
                <a:cubicBezTo>
                  <a:pt x="264204" y="1645215"/>
                  <a:pt x="253436" y="1643159"/>
                  <a:pt x="254769" y="1641013"/>
                </a:cubicBezTo>
                <a:cubicBezTo>
                  <a:pt x="234996" y="1641090"/>
                  <a:pt x="179093" y="1626583"/>
                  <a:pt x="150763" y="1628143"/>
                </a:cubicBezTo>
                <a:cubicBezTo>
                  <a:pt x="96232" y="1619954"/>
                  <a:pt x="68845" y="1629422"/>
                  <a:pt x="29133" y="1626172"/>
                </a:cubicBezTo>
                <a:lnTo>
                  <a:pt x="0" y="16195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F66B6B4-5437-1A0A-77AB-F570DAD075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506" y="494414"/>
            <a:ext cx="7900987" cy="817403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</a:pPr>
            <a:r>
              <a:rPr lang="en-US" sz="31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Copie de l’automate initial</a:t>
            </a:r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75A3066B-0099-8940-6D38-AF8C2BBB34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14633" y="2354239"/>
            <a:ext cx="5914734" cy="3948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53907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F0DCC097-1DB8-4B6D-85D0-6FBA0E1CA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E0B58608-23C8-4441-994D-C6823EEE1D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2083506"/>
          </a:xfrm>
          <a:custGeom>
            <a:avLst/>
            <a:gdLst>
              <a:gd name="connsiteX0" fmla="*/ 0 w 12191999"/>
              <a:gd name="connsiteY0" fmla="*/ 0 h 2083506"/>
              <a:gd name="connsiteX1" fmla="*/ 9429748 w 12191999"/>
              <a:gd name="connsiteY1" fmla="*/ 0 h 2083506"/>
              <a:gd name="connsiteX2" fmla="*/ 9429748 w 12191999"/>
              <a:gd name="connsiteY2" fmla="*/ 1 h 2083506"/>
              <a:gd name="connsiteX3" fmla="*/ 12191999 w 12191999"/>
              <a:gd name="connsiteY3" fmla="*/ 1 h 2083506"/>
              <a:gd name="connsiteX4" fmla="*/ 12191999 w 12191999"/>
              <a:gd name="connsiteY4" fmla="*/ 1164372 h 2083506"/>
              <a:gd name="connsiteX5" fmla="*/ 12147852 w 12191999"/>
              <a:gd name="connsiteY5" fmla="*/ 1163783 h 2083506"/>
              <a:gd name="connsiteX6" fmla="*/ 11993604 w 12191999"/>
              <a:gd name="connsiteY6" fmla="*/ 1153496 h 2083506"/>
              <a:gd name="connsiteX7" fmla="*/ 11865319 w 12191999"/>
              <a:gd name="connsiteY7" fmla="*/ 1176624 h 2083506"/>
              <a:gd name="connsiteX8" fmla="*/ 11718353 w 12191999"/>
              <a:gd name="connsiteY8" fmla="*/ 1209136 h 2083506"/>
              <a:gd name="connsiteX9" fmla="*/ 11609067 w 12191999"/>
              <a:gd name="connsiteY9" fmla="*/ 1218512 h 2083506"/>
              <a:gd name="connsiteX10" fmla="*/ 11545958 w 12191999"/>
              <a:gd name="connsiteY10" fmla="*/ 1240430 h 2083506"/>
              <a:gd name="connsiteX11" fmla="*/ 11445770 w 12191999"/>
              <a:gd name="connsiteY11" fmla="*/ 1225780 h 2083506"/>
              <a:gd name="connsiteX12" fmla="*/ 11398842 w 12191999"/>
              <a:gd name="connsiteY12" fmla="*/ 1227250 h 2083506"/>
              <a:gd name="connsiteX13" fmla="*/ 11240093 w 12191999"/>
              <a:gd name="connsiteY13" fmla="*/ 1266797 h 2083506"/>
              <a:gd name="connsiteX14" fmla="*/ 11141364 w 12191999"/>
              <a:gd name="connsiteY14" fmla="*/ 1288059 h 2083506"/>
              <a:gd name="connsiteX15" fmla="*/ 11015396 w 12191999"/>
              <a:gd name="connsiteY15" fmla="*/ 1353104 h 2083506"/>
              <a:gd name="connsiteX16" fmla="*/ 10973905 w 12191999"/>
              <a:gd name="connsiteY16" fmla="*/ 1365109 h 2083506"/>
              <a:gd name="connsiteX17" fmla="*/ 10904858 w 12191999"/>
              <a:gd name="connsiteY17" fmla="*/ 1371966 h 2083506"/>
              <a:gd name="connsiteX18" fmla="*/ 10827883 w 12191999"/>
              <a:gd name="connsiteY18" fmla="*/ 1410270 h 2083506"/>
              <a:gd name="connsiteX19" fmla="*/ 10690996 w 12191999"/>
              <a:gd name="connsiteY19" fmla="*/ 1426394 h 2083506"/>
              <a:gd name="connsiteX20" fmla="*/ 10624461 w 12191999"/>
              <a:gd name="connsiteY20" fmla="*/ 1444283 h 2083506"/>
              <a:gd name="connsiteX21" fmla="*/ 10517208 w 12191999"/>
              <a:gd name="connsiteY21" fmla="*/ 1478947 h 2083506"/>
              <a:gd name="connsiteX22" fmla="*/ 10497937 w 12191999"/>
              <a:gd name="connsiteY22" fmla="*/ 1469831 h 2083506"/>
              <a:gd name="connsiteX23" fmla="*/ 10471201 w 12191999"/>
              <a:gd name="connsiteY23" fmla="*/ 1486037 h 2083506"/>
              <a:gd name="connsiteX24" fmla="*/ 10448263 w 12191999"/>
              <a:gd name="connsiteY24" fmla="*/ 1478223 h 2083506"/>
              <a:gd name="connsiteX25" fmla="*/ 10388089 w 12191999"/>
              <a:gd name="connsiteY25" fmla="*/ 1507175 h 2083506"/>
              <a:gd name="connsiteX26" fmla="*/ 10333720 w 12191999"/>
              <a:gd name="connsiteY26" fmla="*/ 1515848 h 2083506"/>
              <a:gd name="connsiteX27" fmla="*/ 10104338 w 12191999"/>
              <a:gd name="connsiteY27" fmla="*/ 1569424 h 2083506"/>
              <a:gd name="connsiteX28" fmla="*/ 9910445 w 12191999"/>
              <a:gd name="connsiteY28" fmla="*/ 1632275 h 2083506"/>
              <a:gd name="connsiteX29" fmla="*/ 9770872 w 12191999"/>
              <a:gd name="connsiteY29" fmla="*/ 1688088 h 2083506"/>
              <a:gd name="connsiteX30" fmla="*/ 9733849 w 12191999"/>
              <a:gd name="connsiteY30" fmla="*/ 1700034 h 2083506"/>
              <a:gd name="connsiteX31" fmla="*/ 9703714 w 12191999"/>
              <a:gd name="connsiteY31" fmla="*/ 1730093 h 2083506"/>
              <a:gd name="connsiteX32" fmla="*/ 9698351 w 12191999"/>
              <a:gd name="connsiteY32" fmla="*/ 1730377 h 2083506"/>
              <a:gd name="connsiteX33" fmla="*/ 9632895 w 12191999"/>
              <a:gd name="connsiteY33" fmla="*/ 1736363 h 2083506"/>
              <a:gd name="connsiteX34" fmla="*/ 9569107 w 12191999"/>
              <a:gd name="connsiteY34" fmla="*/ 1741010 h 2083506"/>
              <a:gd name="connsiteX35" fmla="*/ 9536451 w 12191999"/>
              <a:gd name="connsiteY35" fmla="*/ 1755120 h 2083506"/>
              <a:gd name="connsiteX36" fmla="*/ 9529385 w 12191999"/>
              <a:gd name="connsiteY36" fmla="*/ 1757515 h 2083506"/>
              <a:gd name="connsiteX37" fmla="*/ 9498527 w 12191999"/>
              <a:gd name="connsiteY37" fmla="*/ 1753117 h 2083506"/>
              <a:gd name="connsiteX38" fmla="*/ 9436642 w 12191999"/>
              <a:gd name="connsiteY38" fmla="*/ 1755478 h 2083506"/>
              <a:gd name="connsiteX39" fmla="*/ 9429748 w 12191999"/>
              <a:gd name="connsiteY39" fmla="*/ 1756317 h 2083506"/>
              <a:gd name="connsiteX40" fmla="*/ 9429748 w 12191999"/>
              <a:gd name="connsiteY40" fmla="*/ 1768745 h 2083506"/>
              <a:gd name="connsiteX41" fmla="*/ 9425802 w 12191999"/>
              <a:gd name="connsiteY41" fmla="*/ 1769273 h 2083506"/>
              <a:gd name="connsiteX42" fmla="*/ 9349763 w 12191999"/>
              <a:gd name="connsiteY42" fmla="*/ 1776107 h 2083506"/>
              <a:gd name="connsiteX43" fmla="*/ 9256503 w 12191999"/>
              <a:gd name="connsiteY43" fmla="*/ 1800699 h 2083506"/>
              <a:gd name="connsiteX44" fmla="*/ 9222873 w 12191999"/>
              <a:gd name="connsiteY44" fmla="*/ 1803003 h 2083506"/>
              <a:gd name="connsiteX45" fmla="*/ 9224095 w 12191999"/>
              <a:gd name="connsiteY45" fmla="*/ 1807355 h 2083506"/>
              <a:gd name="connsiteX46" fmla="*/ 9211603 w 12191999"/>
              <a:gd name="connsiteY46" fmla="*/ 1807675 h 2083506"/>
              <a:gd name="connsiteX47" fmla="*/ 9183719 w 12191999"/>
              <a:gd name="connsiteY47" fmla="*/ 1807781 h 2083506"/>
              <a:gd name="connsiteX48" fmla="*/ 9100221 w 12191999"/>
              <a:gd name="connsiteY48" fmla="*/ 1808989 h 2083506"/>
              <a:gd name="connsiteX49" fmla="*/ 9077439 w 12191999"/>
              <a:gd name="connsiteY49" fmla="*/ 1817333 h 2083506"/>
              <a:gd name="connsiteX50" fmla="*/ 9055889 w 12191999"/>
              <a:gd name="connsiteY50" fmla="*/ 1817464 h 2083506"/>
              <a:gd name="connsiteX51" fmla="*/ 8930912 w 12191999"/>
              <a:gd name="connsiteY51" fmla="*/ 1828648 h 2083506"/>
              <a:gd name="connsiteX52" fmla="*/ 8913729 w 12191999"/>
              <a:gd name="connsiteY52" fmla="*/ 1829483 h 2083506"/>
              <a:gd name="connsiteX53" fmla="*/ 8904423 w 12191999"/>
              <a:gd name="connsiteY53" fmla="*/ 1833234 h 2083506"/>
              <a:gd name="connsiteX54" fmla="*/ 8871099 w 12191999"/>
              <a:gd name="connsiteY54" fmla="*/ 1833979 h 2083506"/>
              <a:gd name="connsiteX55" fmla="*/ 8869557 w 12191999"/>
              <a:gd name="connsiteY55" fmla="*/ 1836113 h 2083506"/>
              <a:gd name="connsiteX56" fmla="*/ 8760021 w 12191999"/>
              <a:gd name="connsiteY56" fmla="*/ 1854442 h 2083506"/>
              <a:gd name="connsiteX57" fmla="*/ 8741254 w 12191999"/>
              <a:gd name="connsiteY57" fmla="*/ 1857469 h 2083506"/>
              <a:gd name="connsiteX58" fmla="*/ 8725039 w 12191999"/>
              <a:gd name="connsiteY58" fmla="*/ 1856552 h 2083506"/>
              <a:gd name="connsiteX59" fmla="*/ 8635265 w 12191999"/>
              <a:gd name="connsiteY59" fmla="*/ 1859168 h 2083506"/>
              <a:gd name="connsiteX60" fmla="*/ 8613911 w 12191999"/>
              <a:gd name="connsiteY60" fmla="*/ 1857561 h 2083506"/>
              <a:gd name="connsiteX61" fmla="*/ 8604931 w 12191999"/>
              <a:gd name="connsiteY61" fmla="*/ 1854170 h 2083506"/>
              <a:gd name="connsiteX62" fmla="*/ 8570171 w 12191999"/>
              <a:gd name="connsiteY62" fmla="*/ 1860579 h 2083506"/>
              <a:gd name="connsiteX63" fmla="*/ 8516537 w 12191999"/>
              <a:gd name="connsiteY63" fmla="*/ 1864971 h 2083506"/>
              <a:gd name="connsiteX64" fmla="*/ 8491046 w 12191999"/>
              <a:gd name="connsiteY64" fmla="*/ 1868141 h 2083506"/>
              <a:gd name="connsiteX65" fmla="*/ 8470478 w 12191999"/>
              <a:gd name="connsiteY65" fmla="*/ 1866216 h 2083506"/>
              <a:gd name="connsiteX66" fmla="*/ 8353433 w 12191999"/>
              <a:gd name="connsiteY66" fmla="*/ 1865729 h 2083506"/>
              <a:gd name="connsiteX67" fmla="*/ 8347675 w 12191999"/>
              <a:gd name="connsiteY67" fmla="*/ 1865075 h 2083506"/>
              <a:gd name="connsiteX68" fmla="*/ 8343939 w 12191999"/>
              <a:gd name="connsiteY68" fmla="*/ 1865677 h 2083506"/>
              <a:gd name="connsiteX69" fmla="*/ 8221566 w 12191999"/>
              <a:gd name="connsiteY69" fmla="*/ 1881148 h 2083506"/>
              <a:gd name="connsiteX70" fmla="*/ 8066095 w 12191999"/>
              <a:gd name="connsiteY70" fmla="*/ 1919902 h 2083506"/>
              <a:gd name="connsiteX71" fmla="*/ 8044849 w 12191999"/>
              <a:gd name="connsiteY71" fmla="*/ 1916308 h 2083506"/>
              <a:gd name="connsiteX72" fmla="*/ 8041142 w 12191999"/>
              <a:gd name="connsiteY72" fmla="*/ 1915506 h 2083506"/>
              <a:gd name="connsiteX73" fmla="*/ 8022159 w 12191999"/>
              <a:gd name="connsiteY73" fmla="*/ 1911521 h 2083506"/>
              <a:gd name="connsiteX74" fmla="*/ 7944932 w 12191999"/>
              <a:gd name="connsiteY74" fmla="*/ 1917265 h 2083506"/>
              <a:gd name="connsiteX75" fmla="*/ 7879011 w 12191999"/>
              <a:gd name="connsiteY75" fmla="*/ 1928570 h 2083506"/>
              <a:gd name="connsiteX76" fmla="*/ 7865529 w 12191999"/>
              <a:gd name="connsiteY76" fmla="*/ 1934399 h 2083506"/>
              <a:gd name="connsiteX77" fmla="*/ 7774801 w 12191999"/>
              <a:gd name="connsiteY77" fmla="*/ 1947969 h 2083506"/>
              <a:gd name="connsiteX78" fmla="*/ 7748398 w 12191999"/>
              <a:gd name="connsiteY78" fmla="*/ 1955982 h 2083506"/>
              <a:gd name="connsiteX79" fmla="*/ 7740684 w 12191999"/>
              <a:gd name="connsiteY79" fmla="*/ 1955717 h 2083506"/>
              <a:gd name="connsiteX80" fmla="*/ 7712976 w 12191999"/>
              <a:gd name="connsiteY80" fmla="*/ 1960442 h 2083506"/>
              <a:gd name="connsiteX81" fmla="*/ 7699956 w 12191999"/>
              <a:gd name="connsiteY81" fmla="*/ 1966104 h 2083506"/>
              <a:gd name="connsiteX82" fmla="*/ 7684158 w 12191999"/>
              <a:gd name="connsiteY82" fmla="*/ 1962927 h 2083506"/>
              <a:gd name="connsiteX83" fmla="*/ 7643109 w 12191999"/>
              <a:gd name="connsiteY83" fmla="*/ 1964400 h 2083506"/>
              <a:gd name="connsiteX84" fmla="*/ 7630180 w 12191999"/>
              <a:gd name="connsiteY84" fmla="*/ 1970266 h 2083506"/>
              <a:gd name="connsiteX85" fmla="*/ 7609131 w 12191999"/>
              <a:gd name="connsiteY85" fmla="*/ 1971774 h 2083506"/>
              <a:gd name="connsiteX86" fmla="*/ 7555555 w 12191999"/>
              <a:gd name="connsiteY86" fmla="*/ 1969491 h 2083506"/>
              <a:gd name="connsiteX87" fmla="*/ 7520919 w 12191999"/>
              <a:gd name="connsiteY87" fmla="*/ 1970177 h 2083506"/>
              <a:gd name="connsiteX88" fmla="*/ 7456258 w 12191999"/>
              <a:gd name="connsiteY88" fmla="*/ 1960468 h 2083506"/>
              <a:gd name="connsiteX89" fmla="*/ 7393047 w 12191999"/>
              <a:gd name="connsiteY89" fmla="*/ 1952408 h 2083506"/>
              <a:gd name="connsiteX90" fmla="*/ 7199912 w 12191999"/>
              <a:gd name="connsiteY90" fmla="*/ 1959913 h 2083506"/>
              <a:gd name="connsiteX91" fmla="*/ 7146774 w 12191999"/>
              <a:gd name="connsiteY91" fmla="*/ 1956641 h 2083506"/>
              <a:gd name="connsiteX92" fmla="*/ 7122244 w 12191999"/>
              <a:gd name="connsiteY92" fmla="*/ 1953891 h 2083506"/>
              <a:gd name="connsiteX93" fmla="*/ 7032241 w 12191999"/>
              <a:gd name="connsiteY93" fmla="*/ 1962723 h 2083506"/>
              <a:gd name="connsiteX94" fmla="*/ 6941492 w 12191999"/>
              <a:gd name="connsiteY94" fmla="*/ 1976868 h 2083506"/>
              <a:gd name="connsiteX95" fmla="*/ 6906514 w 12191999"/>
              <a:gd name="connsiteY95" fmla="*/ 1968589 h 2083506"/>
              <a:gd name="connsiteX96" fmla="*/ 6826395 w 12191999"/>
              <a:gd name="connsiteY96" fmla="*/ 1974141 h 2083506"/>
              <a:gd name="connsiteX97" fmla="*/ 6716431 w 12191999"/>
              <a:gd name="connsiteY97" fmla="*/ 2004297 h 2083506"/>
              <a:gd name="connsiteX98" fmla="*/ 6569607 w 12191999"/>
              <a:gd name="connsiteY98" fmla="*/ 2015496 h 2083506"/>
              <a:gd name="connsiteX99" fmla="*/ 6561430 w 12191999"/>
              <a:gd name="connsiteY99" fmla="*/ 2020996 h 2083506"/>
              <a:gd name="connsiteX100" fmla="*/ 6549371 w 12191999"/>
              <a:gd name="connsiteY100" fmla="*/ 2024747 h 2083506"/>
              <a:gd name="connsiteX101" fmla="*/ 6547040 w 12191999"/>
              <a:gd name="connsiteY101" fmla="*/ 2024474 h 2083506"/>
              <a:gd name="connsiteX102" fmla="*/ 6530482 w 12191999"/>
              <a:gd name="connsiteY102" fmla="*/ 2026659 h 2083506"/>
              <a:gd name="connsiteX103" fmla="*/ 6528565 w 12191999"/>
              <a:gd name="connsiteY103" fmla="*/ 2028600 h 2083506"/>
              <a:gd name="connsiteX104" fmla="*/ 6517741 w 12191999"/>
              <a:gd name="connsiteY104" fmla="*/ 2030558 h 2083506"/>
              <a:gd name="connsiteX105" fmla="*/ 6497855 w 12191999"/>
              <a:gd name="connsiteY105" fmla="*/ 2035650 h 2083506"/>
              <a:gd name="connsiteX106" fmla="*/ 6492785 w 12191999"/>
              <a:gd name="connsiteY106" fmla="*/ 2035444 h 2083506"/>
              <a:gd name="connsiteX107" fmla="*/ 6460692 w 12191999"/>
              <a:gd name="connsiteY107" fmla="*/ 2041321 h 2083506"/>
              <a:gd name="connsiteX108" fmla="*/ 6459609 w 12191999"/>
              <a:gd name="connsiteY108" fmla="*/ 2040851 h 2083506"/>
              <a:gd name="connsiteX109" fmla="*/ 6447765 w 12191999"/>
              <a:gd name="connsiteY109" fmla="*/ 2040102 h 2083506"/>
              <a:gd name="connsiteX110" fmla="*/ 6426590 w 12191999"/>
              <a:gd name="connsiteY110" fmla="*/ 2039928 h 2083506"/>
              <a:gd name="connsiteX111" fmla="*/ 6401693 w 12191999"/>
              <a:gd name="connsiteY111" fmla="*/ 2033537 h 2083506"/>
              <a:gd name="connsiteX112" fmla="*/ 6387141 w 12191999"/>
              <a:gd name="connsiteY112" fmla="*/ 2033161 h 2083506"/>
              <a:gd name="connsiteX113" fmla="*/ 6357846 w 12191999"/>
              <a:gd name="connsiteY113" fmla="*/ 2036782 h 2083506"/>
              <a:gd name="connsiteX114" fmla="*/ 6342914 w 12191999"/>
              <a:gd name="connsiteY114" fmla="*/ 2037585 h 2083506"/>
              <a:gd name="connsiteX115" fmla="*/ 6336300 w 12191999"/>
              <a:gd name="connsiteY115" fmla="*/ 2038781 h 2083506"/>
              <a:gd name="connsiteX116" fmla="*/ 6317178 w 12191999"/>
              <a:gd name="connsiteY116" fmla="*/ 2038968 h 2083506"/>
              <a:gd name="connsiteX117" fmla="*/ 6161427 w 12191999"/>
              <a:gd name="connsiteY117" fmla="*/ 2047338 h 2083506"/>
              <a:gd name="connsiteX118" fmla="*/ 6097339 w 12191999"/>
              <a:gd name="connsiteY118" fmla="*/ 2082438 h 2083506"/>
              <a:gd name="connsiteX119" fmla="*/ 6079059 w 12191999"/>
              <a:gd name="connsiteY119" fmla="*/ 2081299 h 2083506"/>
              <a:gd name="connsiteX120" fmla="*/ 5998439 w 12191999"/>
              <a:gd name="connsiteY120" fmla="*/ 2070958 h 2083506"/>
              <a:gd name="connsiteX121" fmla="*/ 5904290 w 12191999"/>
              <a:gd name="connsiteY121" fmla="*/ 2070255 h 2083506"/>
              <a:gd name="connsiteX122" fmla="*/ 5814867 w 12191999"/>
              <a:gd name="connsiteY122" fmla="*/ 2079032 h 2083506"/>
              <a:gd name="connsiteX123" fmla="*/ 5725743 w 12191999"/>
              <a:gd name="connsiteY123" fmla="*/ 2070558 h 2083506"/>
              <a:gd name="connsiteX124" fmla="*/ 5650546 w 12191999"/>
              <a:gd name="connsiteY124" fmla="*/ 2052412 h 2083506"/>
              <a:gd name="connsiteX125" fmla="*/ 5581284 w 12191999"/>
              <a:gd name="connsiteY125" fmla="*/ 2023175 h 2083506"/>
              <a:gd name="connsiteX126" fmla="*/ 5572593 w 12191999"/>
              <a:gd name="connsiteY126" fmla="*/ 2018391 h 2083506"/>
              <a:gd name="connsiteX127" fmla="*/ 5548580 w 12191999"/>
              <a:gd name="connsiteY127" fmla="*/ 2016951 h 2083506"/>
              <a:gd name="connsiteX128" fmla="*/ 5471173 w 12191999"/>
              <a:gd name="connsiteY128" fmla="*/ 2018786 h 2083506"/>
              <a:gd name="connsiteX129" fmla="*/ 5340320 w 12191999"/>
              <a:gd name="connsiteY129" fmla="*/ 2037611 h 2083506"/>
              <a:gd name="connsiteX130" fmla="*/ 5254376 w 12191999"/>
              <a:gd name="connsiteY130" fmla="*/ 2042928 h 2083506"/>
              <a:gd name="connsiteX131" fmla="*/ 5258035 w 12191999"/>
              <a:gd name="connsiteY131" fmla="*/ 2035649 h 2083506"/>
              <a:gd name="connsiteX132" fmla="*/ 5230622 w 12191999"/>
              <a:gd name="connsiteY132" fmla="*/ 2024576 h 2083506"/>
              <a:gd name="connsiteX133" fmla="*/ 5026203 w 12191999"/>
              <a:gd name="connsiteY133" fmla="*/ 2030162 h 2083506"/>
              <a:gd name="connsiteX134" fmla="*/ 4973988 w 12191999"/>
              <a:gd name="connsiteY134" fmla="*/ 2026668 h 2083506"/>
              <a:gd name="connsiteX135" fmla="*/ 4928030 w 12191999"/>
              <a:gd name="connsiteY135" fmla="*/ 2033642 h 2083506"/>
              <a:gd name="connsiteX136" fmla="*/ 4908970 w 12191999"/>
              <a:gd name="connsiteY136" fmla="*/ 2030033 h 2083506"/>
              <a:gd name="connsiteX137" fmla="*/ 4905679 w 12191999"/>
              <a:gd name="connsiteY137" fmla="*/ 2029300 h 2083506"/>
              <a:gd name="connsiteX138" fmla="*/ 4892525 w 12191999"/>
              <a:gd name="connsiteY138" fmla="*/ 2028768 h 2083506"/>
              <a:gd name="connsiteX139" fmla="*/ 4888818 w 12191999"/>
              <a:gd name="connsiteY139" fmla="*/ 2025619 h 2083506"/>
              <a:gd name="connsiteX140" fmla="*/ 4869018 w 12191999"/>
              <a:gd name="connsiteY140" fmla="*/ 2022668 h 2083506"/>
              <a:gd name="connsiteX141" fmla="*/ 4844804 w 12191999"/>
              <a:gd name="connsiteY141" fmla="*/ 2022527 h 2083506"/>
              <a:gd name="connsiteX142" fmla="*/ 4758778 w 12191999"/>
              <a:gd name="connsiteY142" fmla="*/ 2021694 h 2083506"/>
              <a:gd name="connsiteX143" fmla="*/ 4744748 w 12191999"/>
              <a:gd name="connsiteY143" fmla="*/ 2023396 h 2083506"/>
              <a:gd name="connsiteX144" fmla="*/ 4698956 w 12191999"/>
              <a:gd name="connsiteY144" fmla="*/ 2020558 h 2083506"/>
              <a:gd name="connsiteX145" fmla="*/ 4658147 w 12191999"/>
              <a:gd name="connsiteY145" fmla="*/ 2019920 h 2083506"/>
              <a:gd name="connsiteX146" fmla="*/ 4631706 w 12191999"/>
              <a:gd name="connsiteY146" fmla="*/ 2021274 h 2083506"/>
              <a:gd name="connsiteX147" fmla="*/ 4624776 w 12191999"/>
              <a:gd name="connsiteY147" fmla="*/ 2020152 h 2083506"/>
              <a:gd name="connsiteX148" fmla="*/ 4598150 w 12191999"/>
              <a:gd name="connsiteY148" fmla="*/ 2019429 h 2083506"/>
              <a:gd name="connsiteX149" fmla="*/ 4584588 w 12191999"/>
              <a:gd name="connsiteY149" fmla="*/ 2021092 h 2083506"/>
              <a:gd name="connsiteX150" fmla="*/ 4571203 w 12191999"/>
              <a:gd name="connsiteY150" fmla="*/ 2017263 h 2083506"/>
              <a:gd name="connsiteX151" fmla="*/ 4567930 w 12191999"/>
              <a:gd name="connsiteY151" fmla="*/ 2014458 h 2083506"/>
              <a:gd name="connsiteX152" fmla="*/ 4548984 w 12191999"/>
              <a:gd name="connsiteY152" fmla="*/ 2015717 h 2083506"/>
              <a:gd name="connsiteX153" fmla="*/ 4533451 w 12191999"/>
              <a:gd name="connsiteY153" fmla="*/ 2012976 h 2083506"/>
              <a:gd name="connsiteX154" fmla="*/ 4519910 w 12191999"/>
              <a:gd name="connsiteY154" fmla="*/ 2014768 h 2083506"/>
              <a:gd name="connsiteX155" fmla="*/ 4514290 w 12191999"/>
              <a:gd name="connsiteY155" fmla="*/ 2014364 h 2083506"/>
              <a:gd name="connsiteX156" fmla="*/ 4500320 w 12191999"/>
              <a:gd name="connsiteY156" fmla="*/ 2013007 h 2083506"/>
              <a:gd name="connsiteX157" fmla="*/ 4476219 w 12191999"/>
              <a:gd name="connsiteY157" fmla="*/ 2009993 h 2083506"/>
              <a:gd name="connsiteX158" fmla="*/ 4468701 w 12191999"/>
              <a:gd name="connsiteY158" fmla="*/ 2009574 h 2083506"/>
              <a:gd name="connsiteX159" fmla="*/ 4452333 w 12191999"/>
              <a:gd name="connsiteY159" fmla="*/ 2004964 h 2083506"/>
              <a:gd name="connsiteX160" fmla="*/ 4420644 w 12191999"/>
              <a:gd name="connsiteY160" fmla="*/ 2001021 h 2083506"/>
              <a:gd name="connsiteX161" fmla="*/ 4364856 w 12191999"/>
              <a:gd name="connsiteY161" fmla="*/ 1987267 h 2083506"/>
              <a:gd name="connsiteX162" fmla="*/ 4332062 w 12191999"/>
              <a:gd name="connsiteY162" fmla="*/ 1980703 h 2083506"/>
              <a:gd name="connsiteX163" fmla="*/ 4309876 w 12191999"/>
              <a:gd name="connsiteY163" fmla="*/ 1974653 h 2083506"/>
              <a:gd name="connsiteX164" fmla="*/ 4244391 w 12191999"/>
              <a:gd name="connsiteY164" fmla="*/ 1966109 h 2083506"/>
              <a:gd name="connsiteX165" fmla="*/ 4132071 w 12191999"/>
              <a:gd name="connsiteY165" fmla="*/ 1954813 h 2083506"/>
              <a:gd name="connsiteX166" fmla="*/ 4109069 w 12191999"/>
              <a:gd name="connsiteY166" fmla="*/ 1951778 h 2083506"/>
              <a:gd name="connsiteX167" fmla="*/ 4092908 w 12191999"/>
              <a:gd name="connsiteY167" fmla="*/ 1946662 h 2083506"/>
              <a:gd name="connsiteX168" fmla="*/ 4092306 w 12191999"/>
              <a:gd name="connsiteY168" fmla="*/ 1943291 h 2083506"/>
              <a:gd name="connsiteX169" fmla="*/ 4080234 w 12191999"/>
              <a:gd name="connsiteY169" fmla="*/ 1941219 h 2083506"/>
              <a:gd name="connsiteX170" fmla="*/ 4077778 w 12191999"/>
              <a:gd name="connsiteY170" fmla="*/ 1940145 h 2083506"/>
              <a:gd name="connsiteX171" fmla="*/ 4062936 w 12191999"/>
              <a:gd name="connsiteY171" fmla="*/ 1934506 h 2083506"/>
              <a:gd name="connsiteX172" fmla="*/ 4012506 w 12191999"/>
              <a:gd name="connsiteY172" fmla="*/ 1935475 h 2083506"/>
              <a:gd name="connsiteX173" fmla="*/ 3965880 w 12191999"/>
              <a:gd name="connsiteY173" fmla="*/ 1925968 h 2083506"/>
              <a:gd name="connsiteX174" fmla="*/ 3765338 w 12191999"/>
              <a:gd name="connsiteY174" fmla="*/ 1906649 h 2083506"/>
              <a:gd name="connsiteX175" fmla="*/ 3749493 w 12191999"/>
              <a:gd name="connsiteY175" fmla="*/ 1893071 h 2083506"/>
              <a:gd name="connsiteX176" fmla="*/ 3672704 w 12191999"/>
              <a:gd name="connsiteY176" fmla="*/ 1881383 h 2083506"/>
              <a:gd name="connsiteX177" fmla="*/ 3530082 w 12191999"/>
              <a:gd name="connsiteY177" fmla="*/ 1883187 h 2083506"/>
              <a:gd name="connsiteX178" fmla="*/ 3387664 w 12191999"/>
              <a:gd name="connsiteY178" fmla="*/ 1862579 h 2083506"/>
              <a:gd name="connsiteX179" fmla="*/ 3371681 w 12191999"/>
              <a:gd name="connsiteY179" fmla="*/ 1865293 h 2083506"/>
              <a:gd name="connsiteX180" fmla="*/ 3355305 w 12191999"/>
              <a:gd name="connsiteY180" fmla="*/ 1865842 h 2083506"/>
              <a:gd name="connsiteX181" fmla="*/ 3353790 w 12191999"/>
              <a:gd name="connsiteY181" fmla="*/ 1865158 h 2083506"/>
              <a:gd name="connsiteX182" fmla="*/ 3336210 w 12191999"/>
              <a:gd name="connsiteY182" fmla="*/ 1863564 h 2083506"/>
              <a:gd name="connsiteX183" fmla="*/ 3331381 w 12191999"/>
              <a:gd name="connsiteY183" fmla="*/ 1864716 h 2083506"/>
              <a:gd name="connsiteX184" fmla="*/ 3319012 w 12191999"/>
              <a:gd name="connsiteY184" fmla="*/ 1864093 h 2083506"/>
              <a:gd name="connsiteX185" fmla="*/ 3293818 w 12191999"/>
              <a:gd name="connsiteY185" fmla="*/ 1864135 h 2083506"/>
              <a:gd name="connsiteX186" fmla="*/ 3289881 w 12191999"/>
              <a:gd name="connsiteY186" fmla="*/ 1862954 h 2083506"/>
              <a:gd name="connsiteX187" fmla="*/ 3253090 w 12191999"/>
              <a:gd name="connsiteY187" fmla="*/ 1861164 h 2083506"/>
              <a:gd name="connsiteX188" fmla="*/ 3252949 w 12191999"/>
              <a:gd name="connsiteY188" fmla="*/ 1860574 h 2083506"/>
              <a:gd name="connsiteX189" fmla="*/ 3244187 w 12191999"/>
              <a:gd name="connsiteY189" fmla="*/ 1857604 h 2083506"/>
              <a:gd name="connsiteX190" fmla="*/ 3246570 w 12191999"/>
              <a:gd name="connsiteY190" fmla="*/ 1852946 h 2083506"/>
              <a:gd name="connsiteX191" fmla="*/ 3237810 w 12191999"/>
              <a:gd name="connsiteY191" fmla="*/ 1853064 h 2083506"/>
              <a:gd name="connsiteX192" fmla="*/ 3230822 w 12191999"/>
              <a:gd name="connsiteY192" fmla="*/ 1855474 h 2083506"/>
              <a:gd name="connsiteX193" fmla="*/ 3136549 w 12191999"/>
              <a:gd name="connsiteY193" fmla="*/ 1874037 h 2083506"/>
              <a:gd name="connsiteX194" fmla="*/ 2845754 w 12191999"/>
              <a:gd name="connsiteY194" fmla="*/ 1910932 h 2083506"/>
              <a:gd name="connsiteX195" fmla="*/ 2786878 w 12191999"/>
              <a:gd name="connsiteY195" fmla="*/ 1917162 h 2083506"/>
              <a:gd name="connsiteX196" fmla="*/ 2725298 w 12191999"/>
              <a:gd name="connsiteY196" fmla="*/ 1912340 h 2083506"/>
              <a:gd name="connsiteX197" fmla="*/ 2697754 w 12191999"/>
              <a:gd name="connsiteY197" fmla="*/ 1914863 h 2083506"/>
              <a:gd name="connsiteX198" fmla="*/ 2568063 w 12191999"/>
              <a:gd name="connsiteY198" fmla="*/ 1936283 h 2083506"/>
              <a:gd name="connsiteX199" fmla="*/ 2489784 w 12191999"/>
              <a:gd name="connsiteY199" fmla="*/ 1943720 h 2083506"/>
              <a:gd name="connsiteX200" fmla="*/ 2458978 w 12191999"/>
              <a:gd name="connsiteY200" fmla="*/ 1938095 h 2083506"/>
              <a:gd name="connsiteX201" fmla="*/ 2318712 w 12191999"/>
              <a:gd name="connsiteY201" fmla="*/ 1934474 h 2083506"/>
              <a:gd name="connsiteX202" fmla="*/ 2268709 w 12191999"/>
              <a:gd name="connsiteY202" fmla="*/ 1940521 h 2083506"/>
              <a:gd name="connsiteX203" fmla="*/ 2264080 w 12191999"/>
              <a:gd name="connsiteY203" fmla="*/ 1941232 h 2083506"/>
              <a:gd name="connsiteX204" fmla="*/ 2254684 w 12191999"/>
              <a:gd name="connsiteY204" fmla="*/ 1943524 h 2083506"/>
              <a:gd name="connsiteX205" fmla="*/ 2252523 w 12191999"/>
              <a:gd name="connsiteY205" fmla="*/ 1943004 h 2083506"/>
              <a:gd name="connsiteX206" fmla="*/ 2173350 w 12191999"/>
              <a:gd name="connsiteY206" fmla="*/ 1929202 h 2083506"/>
              <a:gd name="connsiteX207" fmla="*/ 2155266 w 12191999"/>
              <a:gd name="connsiteY207" fmla="*/ 1920267 h 2083506"/>
              <a:gd name="connsiteX208" fmla="*/ 2091013 w 12191999"/>
              <a:gd name="connsiteY208" fmla="*/ 1914631 h 2083506"/>
              <a:gd name="connsiteX209" fmla="*/ 2030712 w 12191999"/>
              <a:gd name="connsiteY209" fmla="*/ 1897690 h 2083506"/>
              <a:gd name="connsiteX210" fmla="*/ 1908838 w 12191999"/>
              <a:gd name="connsiteY210" fmla="*/ 1892222 h 2083506"/>
              <a:gd name="connsiteX211" fmla="*/ 1877796 w 12191999"/>
              <a:gd name="connsiteY211" fmla="*/ 1883887 h 2083506"/>
              <a:gd name="connsiteX212" fmla="*/ 1875824 w 12191999"/>
              <a:gd name="connsiteY212" fmla="*/ 1879265 h 2083506"/>
              <a:gd name="connsiteX213" fmla="*/ 1823048 w 12191999"/>
              <a:gd name="connsiteY213" fmla="*/ 1881064 h 2083506"/>
              <a:gd name="connsiteX214" fmla="*/ 1765736 w 12191999"/>
              <a:gd name="connsiteY214" fmla="*/ 1856578 h 2083506"/>
              <a:gd name="connsiteX215" fmla="*/ 1725669 w 12191999"/>
              <a:gd name="connsiteY215" fmla="*/ 1833744 h 2083506"/>
              <a:gd name="connsiteX216" fmla="*/ 1725216 w 12191999"/>
              <a:gd name="connsiteY216" fmla="*/ 1829447 h 2083506"/>
              <a:gd name="connsiteX217" fmla="*/ 1721485 w 12191999"/>
              <a:gd name="connsiteY217" fmla="*/ 1828960 h 2083506"/>
              <a:gd name="connsiteX218" fmla="*/ 1717786 w 12191999"/>
              <a:gd name="connsiteY218" fmla="*/ 1832224 h 2083506"/>
              <a:gd name="connsiteX219" fmla="*/ 1689907 w 12191999"/>
              <a:gd name="connsiteY219" fmla="*/ 1825425 h 2083506"/>
              <a:gd name="connsiteX220" fmla="*/ 1688093 w 12191999"/>
              <a:gd name="connsiteY220" fmla="*/ 1817391 h 2083506"/>
              <a:gd name="connsiteX221" fmla="*/ 1496789 w 12191999"/>
              <a:gd name="connsiteY221" fmla="*/ 1805297 h 2083506"/>
              <a:gd name="connsiteX222" fmla="*/ 1392839 w 12191999"/>
              <a:gd name="connsiteY222" fmla="*/ 1758649 h 2083506"/>
              <a:gd name="connsiteX223" fmla="*/ 1360872 w 12191999"/>
              <a:gd name="connsiteY223" fmla="*/ 1752441 h 2083506"/>
              <a:gd name="connsiteX224" fmla="*/ 1313885 w 12191999"/>
              <a:gd name="connsiteY224" fmla="*/ 1731785 h 2083506"/>
              <a:gd name="connsiteX225" fmla="*/ 1247665 w 12191999"/>
              <a:gd name="connsiteY225" fmla="*/ 1727765 h 2083506"/>
              <a:gd name="connsiteX226" fmla="*/ 1196850 w 12191999"/>
              <a:gd name="connsiteY226" fmla="*/ 1729622 h 2083506"/>
              <a:gd name="connsiteX227" fmla="*/ 1168728 w 12191999"/>
              <a:gd name="connsiteY227" fmla="*/ 1728550 h 2083506"/>
              <a:gd name="connsiteX228" fmla="*/ 1096918 w 12191999"/>
              <a:gd name="connsiteY228" fmla="*/ 1721485 h 2083506"/>
              <a:gd name="connsiteX229" fmla="*/ 1094082 w 12191999"/>
              <a:gd name="connsiteY229" fmla="*/ 1720113 h 2083506"/>
              <a:gd name="connsiteX230" fmla="*/ 1040782 w 12191999"/>
              <a:gd name="connsiteY230" fmla="*/ 1721762 h 2083506"/>
              <a:gd name="connsiteX231" fmla="*/ 955980 w 12191999"/>
              <a:gd name="connsiteY231" fmla="*/ 1719289 h 2083506"/>
              <a:gd name="connsiteX232" fmla="*/ 926108 w 12191999"/>
              <a:gd name="connsiteY232" fmla="*/ 1715917 h 2083506"/>
              <a:gd name="connsiteX233" fmla="*/ 876049 w 12191999"/>
              <a:gd name="connsiteY233" fmla="*/ 1710422 h 2083506"/>
              <a:gd name="connsiteX234" fmla="*/ 839194 w 12191999"/>
              <a:gd name="connsiteY234" fmla="*/ 1700176 h 2083506"/>
              <a:gd name="connsiteX235" fmla="*/ 797112 w 12191999"/>
              <a:gd name="connsiteY235" fmla="*/ 1698014 h 2083506"/>
              <a:gd name="connsiteX236" fmla="*/ 786610 w 12191999"/>
              <a:gd name="connsiteY236" fmla="*/ 1705455 h 2083506"/>
              <a:gd name="connsiteX237" fmla="*/ 741833 w 12191999"/>
              <a:gd name="connsiteY237" fmla="*/ 1700566 h 2083506"/>
              <a:gd name="connsiteX238" fmla="*/ 673985 w 12191999"/>
              <a:gd name="connsiteY238" fmla="*/ 1692278 h 2083506"/>
              <a:gd name="connsiteX239" fmla="*/ 634665 w 12191999"/>
              <a:gd name="connsiteY239" fmla="*/ 1689550 h 2083506"/>
              <a:gd name="connsiteX240" fmla="*/ 527471 w 12191999"/>
              <a:gd name="connsiteY240" fmla="*/ 1679869 h 2083506"/>
              <a:gd name="connsiteX241" fmla="*/ 420260 w 12191999"/>
              <a:gd name="connsiteY241" fmla="*/ 1668475 h 2083506"/>
              <a:gd name="connsiteX242" fmla="*/ 357630 w 12191999"/>
              <a:gd name="connsiteY242" fmla="*/ 1652142 h 2083506"/>
              <a:gd name="connsiteX243" fmla="*/ 269407 w 12191999"/>
              <a:gd name="connsiteY243" fmla="*/ 1643812 h 2083506"/>
              <a:gd name="connsiteX244" fmla="*/ 254769 w 12191999"/>
              <a:gd name="connsiteY244" fmla="*/ 1641013 h 2083506"/>
              <a:gd name="connsiteX245" fmla="*/ 150763 w 12191999"/>
              <a:gd name="connsiteY245" fmla="*/ 1628143 h 2083506"/>
              <a:gd name="connsiteX246" fmla="*/ 29133 w 12191999"/>
              <a:gd name="connsiteY246" fmla="*/ 1626172 h 2083506"/>
              <a:gd name="connsiteX247" fmla="*/ 0 w 12191999"/>
              <a:gd name="connsiteY247" fmla="*/ 1619589 h 2083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</a:cxnLst>
            <a:rect l="l" t="t" r="r" b="b"/>
            <a:pathLst>
              <a:path w="12191999" h="2083506">
                <a:moveTo>
                  <a:pt x="0" y="0"/>
                </a:moveTo>
                <a:lnTo>
                  <a:pt x="9429748" y="0"/>
                </a:lnTo>
                <a:lnTo>
                  <a:pt x="9429748" y="1"/>
                </a:lnTo>
                <a:lnTo>
                  <a:pt x="12191999" y="1"/>
                </a:lnTo>
                <a:lnTo>
                  <a:pt x="12191999" y="1164372"/>
                </a:lnTo>
                <a:lnTo>
                  <a:pt x="12147852" y="1163783"/>
                </a:lnTo>
                <a:cubicBezTo>
                  <a:pt x="12063101" y="1189107"/>
                  <a:pt x="12045020" y="1156925"/>
                  <a:pt x="11993604" y="1153496"/>
                </a:cubicBezTo>
                <a:cubicBezTo>
                  <a:pt x="11954216" y="1165241"/>
                  <a:pt x="11911195" y="1167350"/>
                  <a:pt x="11865319" y="1176624"/>
                </a:cubicBezTo>
                <a:cubicBezTo>
                  <a:pt x="11822513" y="1184682"/>
                  <a:pt x="11766915" y="1201558"/>
                  <a:pt x="11718353" y="1209136"/>
                </a:cubicBezTo>
                <a:cubicBezTo>
                  <a:pt x="11675379" y="1217463"/>
                  <a:pt x="11638007" y="1216639"/>
                  <a:pt x="11609067" y="1218512"/>
                </a:cubicBezTo>
                <a:cubicBezTo>
                  <a:pt x="11597582" y="1221322"/>
                  <a:pt x="11554280" y="1243577"/>
                  <a:pt x="11545958" y="1240430"/>
                </a:cubicBezTo>
                <a:lnTo>
                  <a:pt x="11445770" y="1225780"/>
                </a:lnTo>
                <a:cubicBezTo>
                  <a:pt x="11425543" y="1230782"/>
                  <a:pt x="11413740" y="1222096"/>
                  <a:pt x="11398842" y="1227250"/>
                </a:cubicBezTo>
                <a:cubicBezTo>
                  <a:pt x="11367060" y="1233093"/>
                  <a:pt x="11269285" y="1263712"/>
                  <a:pt x="11240093" y="1266797"/>
                </a:cubicBezTo>
                <a:cubicBezTo>
                  <a:pt x="11197297" y="1273685"/>
                  <a:pt x="11181311" y="1272682"/>
                  <a:pt x="11141364" y="1288059"/>
                </a:cubicBezTo>
                <a:cubicBezTo>
                  <a:pt x="11099891" y="1305386"/>
                  <a:pt x="11051533" y="1319157"/>
                  <a:pt x="11015396" y="1353104"/>
                </a:cubicBezTo>
                <a:cubicBezTo>
                  <a:pt x="11009424" y="1362217"/>
                  <a:pt x="10992328" y="1361966"/>
                  <a:pt x="10973905" y="1365109"/>
                </a:cubicBezTo>
                <a:cubicBezTo>
                  <a:pt x="10955482" y="1368254"/>
                  <a:pt x="10907369" y="1372817"/>
                  <a:pt x="10904858" y="1371966"/>
                </a:cubicBezTo>
                <a:cubicBezTo>
                  <a:pt x="10880521" y="1379494"/>
                  <a:pt x="10873670" y="1399734"/>
                  <a:pt x="10827883" y="1410270"/>
                </a:cubicBezTo>
                <a:cubicBezTo>
                  <a:pt x="10790248" y="1415655"/>
                  <a:pt x="10724899" y="1420726"/>
                  <a:pt x="10690996" y="1426394"/>
                </a:cubicBezTo>
                <a:cubicBezTo>
                  <a:pt x="10676463" y="1423331"/>
                  <a:pt x="10634514" y="1436908"/>
                  <a:pt x="10624461" y="1444283"/>
                </a:cubicBezTo>
                <a:cubicBezTo>
                  <a:pt x="10601952" y="1468442"/>
                  <a:pt x="10536224" y="1460228"/>
                  <a:pt x="10517208" y="1478947"/>
                </a:cubicBezTo>
                <a:cubicBezTo>
                  <a:pt x="10509508" y="1482271"/>
                  <a:pt x="10505833" y="1468818"/>
                  <a:pt x="10497937" y="1469831"/>
                </a:cubicBezTo>
                <a:lnTo>
                  <a:pt x="10471201" y="1486037"/>
                </a:lnTo>
                <a:lnTo>
                  <a:pt x="10448263" y="1478223"/>
                </a:lnTo>
                <a:lnTo>
                  <a:pt x="10388089" y="1507175"/>
                </a:lnTo>
                <a:cubicBezTo>
                  <a:pt x="10350285" y="1513081"/>
                  <a:pt x="10383281" y="1526586"/>
                  <a:pt x="10333720" y="1515848"/>
                </a:cubicBezTo>
                <a:cubicBezTo>
                  <a:pt x="10286428" y="1526223"/>
                  <a:pt x="10174884" y="1550019"/>
                  <a:pt x="10104338" y="1569424"/>
                </a:cubicBezTo>
                <a:cubicBezTo>
                  <a:pt x="10066963" y="1581564"/>
                  <a:pt x="9967395" y="1605712"/>
                  <a:pt x="9910445" y="1632275"/>
                </a:cubicBezTo>
                <a:cubicBezTo>
                  <a:pt x="9856131" y="1644130"/>
                  <a:pt x="9831118" y="1689967"/>
                  <a:pt x="9770872" y="1688088"/>
                </a:cubicBezTo>
                <a:cubicBezTo>
                  <a:pt x="9769882" y="1691843"/>
                  <a:pt x="9737016" y="1697044"/>
                  <a:pt x="9733849" y="1700034"/>
                </a:cubicBezTo>
                <a:lnTo>
                  <a:pt x="9703714" y="1730093"/>
                </a:lnTo>
                <a:lnTo>
                  <a:pt x="9698351" y="1730377"/>
                </a:lnTo>
                <a:lnTo>
                  <a:pt x="9632895" y="1736363"/>
                </a:lnTo>
                <a:lnTo>
                  <a:pt x="9569107" y="1741010"/>
                </a:lnTo>
                <a:cubicBezTo>
                  <a:pt x="9558961" y="1745882"/>
                  <a:pt x="9548028" y="1750646"/>
                  <a:pt x="9536451" y="1755120"/>
                </a:cubicBezTo>
                <a:lnTo>
                  <a:pt x="9529385" y="1757515"/>
                </a:lnTo>
                <a:lnTo>
                  <a:pt x="9498527" y="1753117"/>
                </a:lnTo>
                <a:lnTo>
                  <a:pt x="9436642" y="1755478"/>
                </a:lnTo>
                <a:lnTo>
                  <a:pt x="9429748" y="1756317"/>
                </a:lnTo>
                <a:lnTo>
                  <a:pt x="9429748" y="1768745"/>
                </a:lnTo>
                <a:lnTo>
                  <a:pt x="9425802" y="1769273"/>
                </a:lnTo>
                <a:cubicBezTo>
                  <a:pt x="9390751" y="1773262"/>
                  <a:pt x="9371406" y="1773457"/>
                  <a:pt x="9349763" y="1776107"/>
                </a:cubicBezTo>
                <a:cubicBezTo>
                  <a:pt x="9314721" y="1782260"/>
                  <a:pt x="9277650" y="1796217"/>
                  <a:pt x="9256503" y="1800699"/>
                </a:cubicBezTo>
                <a:lnTo>
                  <a:pt x="9222873" y="1803003"/>
                </a:lnTo>
                <a:lnTo>
                  <a:pt x="9224095" y="1807355"/>
                </a:lnTo>
                <a:lnTo>
                  <a:pt x="9211603" y="1807675"/>
                </a:lnTo>
                <a:lnTo>
                  <a:pt x="9183719" y="1807781"/>
                </a:lnTo>
                <a:cubicBezTo>
                  <a:pt x="9166319" y="1808439"/>
                  <a:pt x="9117935" y="1807396"/>
                  <a:pt x="9100221" y="1808989"/>
                </a:cubicBezTo>
                <a:cubicBezTo>
                  <a:pt x="9095111" y="1813630"/>
                  <a:pt x="9087224" y="1816160"/>
                  <a:pt x="9077439" y="1817333"/>
                </a:cubicBezTo>
                <a:lnTo>
                  <a:pt x="9055889" y="1817464"/>
                </a:lnTo>
                <a:lnTo>
                  <a:pt x="8930912" y="1828648"/>
                </a:lnTo>
                <a:lnTo>
                  <a:pt x="8913729" y="1829483"/>
                </a:lnTo>
                <a:lnTo>
                  <a:pt x="8904423" y="1833234"/>
                </a:lnTo>
                <a:cubicBezTo>
                  <a:pt x="8897319" y="1833982"/>
                  <a:pt x="8876911" y="1833498"/>
                  <a:pt x="8871099" y="1833979"/>
                </a:cubicBezTo>
                <a:lnTo>
                  <a:pt x="8869557" y="1836113"/>
                </a:lnTo>
                <a:cubicBezTo>
                  <a:pt x="8851043" y="1839524"/>
                  <a:pt x="8781405" y="1850882"/>
                  <a:pt x="8760021" y="1854442"/>
                </a:cubicBezTo>
                <a:cubicBezTo>
                  <a:pt x="8755749" y="1851161"/>
                  <a:pt x="8746183" y="1856343"/>
                  <a:pt x="8741254" y="1857469"/>
                </a:cubicBezTo>
                <a:cubicBezTo>
                  <a:pt x="8740491" y="1855259"/>
                  <a:pt x="8728559" y="1854585"/>
                  <a:pt x="8725039" y="1856552"/>
                </a:cubicBezTo>
                <a:cubicBezTo>
                  <a:pt x="8641157" y="1867333"/>
                  <a:pt x="8683145" y="1845054"/>
                  <a:pt x="8635265" y="1859168"/>
                </a:cubicBezTo>
                <a:cubicBezTo>
                  <a:pt x="8626795" y="1860103"/>
                  <a:pt x="8619931" y="1859212"/>
                  <a:pt x="8613911" y="1857561"/>
                </a:cubicBezTo>
                <a:lnTo>
                  <a:pt x="8604931" y="1854170"/>
                </a:lnTo>
                <a:lnTo>
                  <a:pt x="8570171" y="1860579"/>
                </a:lnTo>
                <a:cubicBezTo>
                  <a:pt x="8553049" y="1862813"/>
                  <a:pt x="8535028" y="1864294"/>
                  <a:pt x="8516537" y="1864971"/>
                </a:cubicBezTo>
                <a:cubicBezTo>
                  <a:pt x="8512388" y="1860455"/>
                  <a:pt x="8497874" y="1866870"/>
                  <a:pt x="8491046" y="1868141"/>
                </a:cubicBezTo>
                <a:cubicBezTo>
                  <a:pt x="8490975" y="1865191"/>
                  <a:pt x="8475847" y="1863778"/>
                  <a:pt x="8470478" y="1866216"/>
                </a:cubicBezTo>
                <a:cubicBezTo>
                  <a:pt x="8357654" y="1876758"/>
                  <a:pt x="8421139" y="1849210"/>
                  <a:pt x="8353433" y="1865729"/>
                </a:cubicBezTo>
                <a:lnTo>
                  <a:pt x="8347675" y="1865075"/>
                </a:lnTo>
                <a:lnTo>
                  <a:pt x="8343939" y="1865677"/>
                </a:lnTo>
                <a:cubicBezTo>
                  <a:pt x="8309852" y="1870841"/>
                  <a:pt x="8272587" y="1875809"/>
                  <a:pt x="8221566" y="1881148"/>
                </a:cubicBezTo>
                <a:cubicBezTo>
                  <a:pt x="8158043" y="1892960"/>
                  <a:pt x="8095547" y="1914042"/>
                  <a:pt x="8066095" y="1919902"/>
                </a:cubicBezTo>
                <a:cubicBezTo>
                  <a:pt x="8058949" y="1919234"/>
                  <a:pt x="8051921" y="1917862"/>
                  <a:pt x="8044849" y="1916308"/>
                </a:cubicBezTo>
                <a:lnTo>
                  <a:pt x="8041142" y="1915506"/>
                </a:lnTo>
                <a:lnTo>
                  <a:pt x="8022159" y="1911521"/>
                </a:lnTo>
                <a:lnTo>
                  <a:pt x="7944932" y="1917265"/>
                </a:lnTo>
                <a:lnTo>
                  <a:pt x="7879011" y="1928570"/>
                </a:lnTo>
                <a:lnTo>
                  <a:pt x="7865529" y="1934399"/>
                </a:lnTo>
                <a:lnTo>
                  <a:pt x="7774801" y="1947969"/>
                </a:lnTo>
                <a:lnTo>
                  <a:pt x="7748398" y="1955982"/>
                </a:lnTo>
                <a:lnTo>
                  <a:pt x="7740684" y="1955717"/>
                </a:lnTo>
                <a:cubicBezTo>
                  <a:pt x="7728362" y="1958584"/>
                  <a:pt x="7714099" y="1968442"/>
                  <a:pt x="7712976" y="1960442"/>
                </a:cubicBezTo>
                <a:lnTo>
                  <a:pt x="7699956" y="1966104"/>
                </a:lnTo>
                <a:lnTo>
                  <a:pt x="7684158" y="1962927"/>
                </a:lnTo>
                <a:cubicBezTo>
                  <a:pt x="7674684" y="1962643"/>
                  <a:pt x="7652105" y="1963177"/>
                  <a:pt x="7643109" y="1964400"/>
                </a:cubicBezTo>
                <a:lnTo>
                  <a:pt x="7630180" y="1970266"/>
                </a:lnTo>
                <a:lnTo>
                  <a:pt x="7609131" y="1971774"/>
                </a:lnTo>
                <a:cubicBezTo>
                  <a:pt x="7596694" y="1971644"/>
                  <a:pt x="7570258" y="1969757"/>
                  <a:pt x="7555555" y="1969491"/>
                </a:cubicBezTo>
                <a:cubicBezTo>
                  <a:pt x="7541460" y="1966540"/>
                  <a:pt x="7530571" y="1964848"/>
                  <a:pt x="7520919" y="1970177"/>
                </a:cubicBezTo>
                <a:cubicBezTo>
                  <a:pt x="7500295" y="1966884"/>
                  <a:pt x="7480780" y="1949401"/>
                  <a:pt x="7456258" y="1960468"/>
                </a:cubicBezTo>
                <a:cubicBezTo>
                  <a:pt x="7434946" y="1957506"/>
                  <a:pt x="7435772" y="1952500"/>
                  <a:pt x="7393047" y="1952408"/>
                </a:cubicBezTo>
                <a:cubicBezTo>
                  <a:pt x="7356520" y="1952860"/>
                  <a:pt x="7236307" y="1958626"/>
                  <a:pt x="7199912" y="1959913"/>
                </a:cubicBezTo>
                <a:cubicBezTo>
                  <a:pt x="7176501" y="1959942"/>
                  <a:pt x="7160098" y="1958343"/>
                  <a:pt x="7146774" y="1956641"/>
                </a:cubicBezTo>
                <a:lnTo>
                  <a:pt x="7122244" y="1953891"/>
                </a:lnTo>
                <a:lnTo>
                  <a:pt x="7032241" y="1962723"/>
                </a:lnTo>
                <a:cubicBezTo>
                  <a:pt x="6997214" y="1965198"/>
                  <a:pt x="6963725" y="1968396"/>
                  <a:pt x="6941492" y="1976868"/>
                </a:cubicBezTo>
                <a:cubicBezTo>
                  <a:pt x="6947015" y="1970398"/>
                  <a:pt x="6923088" y="1965379"/>
                  <a:pt x="6906514" y="1968589"/>
                </a:cubicBezTo>
                <a:cubicBezTo>
                  <a:pt x="6925890" y="1943204"/>
                  <a:pt x="6840983" y="1991464"/>
                  <a:pt x="6826395" y="1974141"/>
                </a:cubicBezTo>
                <a:cubicBezTo>
                  <a:pt x="6825676" y="1990223"/>
                  <a:pt x="6751393" y="2017492"/>
                  <a:pt x="6716431" y="2004297"/>
                </a:cubicBezTo>
                <a:cubicBezTo>
                  <a:pt x="6663167" y="2007518"/>
                  <a:pt x="6625450" y="2020811"/>
                  <a:pt x="6569607" y="2015496"/>
                </a:cubicBezTo>
                <a:cubicBezTo>
                  <a:pt x="6567874" y="2017648"/>
                  <a:pt x="6565034" y="2019449"/>
                  <a:pt x="6561430" y="2020996"/>
                </a:cubicBezTo>
                <a:lnTo>
                  <a:pt x="6549371" y="2024747"/>
                </a:lnTo>
                <a:lnTo>
                  <a:pt x="6547040" y="2024474"/>
                </a:lnTo>
                <a:cubicBezTo>
                  <a:pt x="6537882" y="2024425"/>
                  <a:pt x="6533193" y="2025332"/>
                  <a:pt x="6530482" y="2026659"/>
                </a:cubicBezTo>
                <a:lnTo>
                  <a:pt x="6528565" y="2028600"/>
                </a:lnTo>
                <a:lnTo>
                  <a:pt x="6517741" y="2030558"/>
                </a:lnTo>
                <a:lnTo>
                  <a:pt x="6497855" y="2035650"/>
                </a:lnTo>
                <a:lnTo>
                  <a:pt x="6492785" y="2035444"/>
                </a:lnTo>
                <a:lnTo>
                  <a:pt x="6460692" y="2041321"/>
                </a:lnTo>
                <a:lnTo>
                  <a:pt x="6459609" y="2040851"/>
                </a:lnTo>
                <a:cubicBezTo>
                  <a:pt x="6456451" y="2039933"/>
                  <a:pt x="6452734" y="2039508"/>
                  <a:pt x="6447765" y="2040102"/>
                </a:cubicBezTo>
                <a:cubicBezTo>
                  <a:pt x="6446007" y="2031126"/>
                  <a:pt x="6441093" y="2037380"/>
                  <a:pt x="6426590" y="2039928"/>
                </a:cubicBezTo>
                <a:cubicBezTo>
                  <a:pt x="6423606" y="2033241"/>
                  <a:pt x="6413230" y="2032925"/>
                  <a:pt x="6401693" y="2033537"/>
                </a:cubicBezTo>
                <a:lnTo>
                  <a:pt x="6387141" y="2033161"/>
                </a:lnTo>
                <a:lnTo>
                  <a:pt x="6357846" y="2036782"/>
                </a:lnTo>
                <a:lnTo>
                  <a:pt x="6342914" y="2037585"/>
                </a:lnTo>
                <a:lnTo>
                  <a:pt x="6336300" y="2038781"/>
                </a:lnTo>
                <a:lnTo>
                  <a:pt x="6317178" y="2038968"/>
                </a:lnTo>
                <a:lnTo>
                  <a:pt x="6161427" y="2047338"/>
                </a:lnTo>
                <a:cubicBezTo>
                  <a:pt x="6147824" y="2057658"/>
                  <a:pt x="6118908" y="2077615"/>
                  <a:pt x="6097339" y="2082438"/>
                </a:cubicBezTo>
                <a:cubicBezTo>
                  <a:pt x="6090149" y="2084046"/>
                  <a:pt x="6083776" y="2083972"/>
                  <a:pt x="6079059" y="2081299"/>
                </a:cubicBezTo>
                <a:cubicBezTo>
                  <a:pt x="6063900" y="2082334"/>
                  <a:pt x="6011621" y="2084537"/>
                  <a:pt x="5998439" y="2070958"/>
                </a:cubicBezTo>
                <a:cubicBezTo>
                  <a:pt x="5976443" y="2071759"/>
                  <a:pt x="5925514" y="2069780"/>
                  <a:pt x="5904290" y="2070255"/>
                </a:cubicBezTo>
                <a:cubicBezTo>
                  <a:pt x="5871515" y="2066244"/>
                  <a:pt x="5843986" y="2088249"/>
                  <a:pt x="5814867" y="2079032"/>
                </a:cubicBezTo>
                <a:cubicBezTo>
                  <a:pt x="5792003" y="2070559"/>
                  <a:pt x="5750009" y="2076273"/>
                  <a:pt x="5725743" y="2070558"/>
                </a:cubicBezTo>
                <a:cubicBezTo>
                  <a:pt x="5716432" y="2058355"/>
                  <a:pt x="5667424" y="2047322"/>
                  <a:pt x="5650546" y="2052412"/>
                </a:cubicBezTo>
                <a:cubicBezTo>
                  <a:pt x="5614627" y="2046084"/>
                  <a:pt x="5608108" y="2028306"/>
                  <a:pt x="5581284" y="2023175"/>
                </a:cubicBezTo>
                <a:lnTo>
                  <a:pt x="5572593" y="2018391"/>
                </a:lnTo>
                <a:lnTo>
                  <a:pt x="5548580" y="2016951"/>
                </a:lnTo>
                <a:cubicBezTo>
                  <a:pt x="5523726" y="2017783"/>
                  <a:pt x="5498337" y="2019663"/>
                  <a:pt x="5471173" y="2018786"/>
                </a:cubicBezTo>
                <a:cubicBezTo>
                  <a:pt x="5447687" y="2003020"/>
                  <a:pt x="5353807" y="2022324"/>
                  <a:pt x="5340320" y="2037611"/>
                </a:cubicBezTo>
                <a:cubicBezTo>
                  <a:pt x="5340015" y="2024215"/>
                  <a:pt x="5271937" y="2042455"/>
                  <a:pt x="5254376" y="2042928"/>
                </a:cubicBezTo>
                <a:cubicBezTo>
                  <a:pt x="5248522" y="2043086"/>
                  <a:pt x="5248281" y="2041270"/>
                  <a:pt x="5258035" y="2035649"/>
                </a:cubicBezTo>
                <a:cubicBezTo>
                  <a:pt x="5239374" y="2037214"/>
                  <a:pt x="5220112" y="2030252"/>
                  <a:pt x="5230622" y="2024576"/>
                </a:cubicBezTo>
                <a:cubicBezTo>
                  <a:pt x="5173932" y="2036724"/>
                  <a:pt x="5090262" y="2024645"/>
                  <a:pt x="5026203" y="2030162"/>
                </a:cubicBezTo>
                <a:cubicBezTo>
                  <a:pt x="4991280" y="2016814"/>
                  <a:pt x="5010212" y="2029164"/>
                  <a:pt x="4973988" y="2026668"/>
                </a:cubicBezTo>
                <a:cubicBezTo>
                  <a:pt x="4983896" y="2038955"/>
                  <a:pt x="4930012" y="2019774"/>
                  <a:pt x="4928030" y="2033642"/>
                </a:cubicBezTo>
                <a:cubicBezTo>
                  <a:pt x="4921501" y="2032748"/>
                  <a:pt x="4915238" y="2031445"/>
                  <a:pt x="4908970" y="2030033"/>
                </a:cubicBezTo>
                <a:lnTo>
                  <a:pt x="4905679" y="2029300"/>
                </a:lnTo>
                <a:lnTo>
                  <a:pt x="4892525" y="2028768"/>
                </a:lnTo>
                <a:lnTo>
                  <a:pt x="4888818" y="2025619"/>
                </a:lnTo>
                <a:lnTo>
                  <a:pt x="4869018" y="2022668"/>
                </a:lnTo>
                <a:cubicBezTo>
                  <a:pt x="4861602" y="2022028"/>
                  <a:pt x="4853622" y="2021880"/>
                  <a:pt x="4844804" y="2022527"/>
                </a:cubicBezTo>
                <a:cubicBezTo>
                  <a:pt x="4823110" y="2028022"/>
                  <a:pt x="4789330" y="2021287"/>
                  <a:pt x="4758778" y="2021694"/>
                </a:cubicBezTo>
                <a:lnTo>
                  <a:pt x="4744748" y="2023396"/>
                </a:lnTo>
                <a:lnTo>
                  <a:pt x="4698956" y="2020558"/>
                </a:lnTo>
                <a:cubicBezTo>
                  <a:pt x="4685921" y="2020008"/>
                  <a:pt x="4672392" y="2019718"/>
                  <a:pt x="4658147" y="2019920"/>
                </a:cubicBezTo>
                <a:lnTo>
                  <a:pt x="4631706" y="2021274"/>
                </a:lnTo>
                <a:lnTo>
                  <a:pt x="4624776" y="2020152"/>
                </a:lnTo>
                <a:cubicBezTo>
                  <a:pt x="4612703" y="2020277"/>
                  <a:pt x="4596727" y="2024226"/>
                  <a:pt x="4598150" y="2019429"/>
                </a:cubicBezTo>
                <a:lnTo>
                  <a:pt x="4584588" y="2021092"/>
                </a:lnTo>
                <a:lnTo>
                  <a:pt x="4571203" y="2017263"/>
                </a:lnTo>
                <a:cubicBezTo>
                  <a:pt x="4569736" y="2016374"/>
                  <a:pt x="4568633" y="2015427"/>
                  <a:pt x="4567930" y="2014458"/>
                </a:cubicBezTo>
                <a:lnTo>
                  <a:pt x="4548984" y="2015717"/>
                </a:lnTo>
                <a:lnTo>
                  <a:pt x="4533451" y="2012976"/>
                </a:lnTo>
                <a:lnTo>
                  <a:pt x="4519910" y="2014768"/>
                </a:lnTo>
                <a:lnTo>
                  <a:pt x="4514290" y="2014364"/>
                </a:lnTo>
                <a:lnTo>
                  <a:pt x="4500320" y="2013007"/>
                </a:lnTo>
                <a:cubicBezTo>
                  <a:pt x="4493159" y="2012056"/>
                  <a:pt x="4485144" y="2010910"/>
                  <a:pt x="4476219" y="2009993"/>
                </a:cubicBezTo>
                <a:lnTo>
                  <a:pt x="4468701" y="2009574"/>
                </a:lnTo>
                <a:lnTo>
                  <a:pt x="4452333" y="2004964"/>
                </a:lnTo>
                <a:cubicBezTo>
                  <a:pt x="4440422" y="2001479"/>
                  <a:pt x="4431048" y="1999130"/>
                  <a:pt x="4420644" y="2001021"/>
                </a:cubicBezTo>
                <a:cubicBezTo>
                  <a:pt x="4402911" y="1996519"/>
                  <a:pt x="4390524" y="1983900"/>
                  <a:pt x="4364856" y="1987267"/>
                </a:cubicBezTo>
                <a:cubicBezTo>
                  <a:pt x="4372645" y="1981550"/>
                  <a:pt x="4336350" y="1986575"/>
                  <a:pt x="4332062" y="1980703"/>
                </a:cubicBezTo>
                <a:cubicBezTo>
                  <a:pt x="4330083" y="1975974"/>
                  <a:pt x="4318612" y="1976397"/>
                  <a:pt x="4309876" y="1974653"/>
                </a:cubicBezTo>
                <a:cubicBezTo>
                  <a:pt x="4303650" y="1969824"/>
                  <a:pt x="4259693" y="1965414"/>
                  <a:pt x="4244391" y="1966109"/>
                </a:cubicBezTo>
                <a:cubicBezTo>
                  <a:pt x="4201255" y="1970914"/>
                  <a:pt x="4166558" y="1951471"/>
                  <a:pt x="4132071" y="1954813"/>
                </a:cubicBezTo>
                <a:cubicBezTo>
                  <a:pt x="4123041" y="1954358"/>
                  <a:pt x="4115554" y="1953263"/>
                  <a:pt x="4109069" y="1951778"/>
                </a:cubicBezTo>
                <a:lnTo>
                  <a:pt x="4092908" y="1946662"/>
                </a:lnTo>
                <a:cubicBezTo>
                  <a:pt x="4092707" y="1945539"/>
                  <a:pt x="4092506" y="1944415"/>
                  <a:pt x="4092306" y="1943291"/>
                </a:cubicBezTo>
                <a:lnTo>
                  <a:pt x="4080234" y="1941219"/>
                </a:lnTo>
                <a:lnTo>
                  <a:pt x="4077778" y="1940145"/>
                </a:lnTo>
                <a:cubicBezTo>
                  <a:pt x="4073105" y="1938081"/>
                  <a:pt x="4068339" y="1936119"/>
                  <a:pt x="4062936" y="1934506"/>
                </a:cubicBezTo>
                <a:cubicBezTo>
                  <a:pt x="4048082" y="1947155"/>
                  <a:pt x="4014523" y="1922869"/>
                  <a:pt x="4012506" y="1935475"/>
                </a:cubicBezTo>
                <a:cubicBezTo>
                  <a:pt x="3980228" y="1928812"/>
                  <a:pt x="3986775" y="1942559"/>
                  <a:pt x="3965880" y="1925968"/>
                </a:cubicBezTo>
                <a:cubicBezTo>
                  <a:pt x="3899515" y="1923414"/>
                  <a:pt x="3830855" y="1902158"/>
                  <a:pt x="3765338" y="1906649"/>
                </a:cubicBezTo>
                <a:cubicBezTo>
                  <a:pt x="3780686" y="1902635"/>
                  <a:pt x="3768784" y="1893856"/>
                  <a:pt x="3749493" y="1893071"/>
                </a:cubicBezTo>
                <a:cubicBezTo>
                  <a:pt x="3807776" y="1876857"/>
                  <a:pt x="3656400" y="1898030"/>
                  <a:pt x="3672704" y="1881383"/>
                </a:cubicBezTo>
                <a:cubicBezTo>
                  <a:pt x="3645532" y="1893973"/>
                  <a:pt x="3537791" y="1900656"/>
                  <a:pt x="3530082" y="1883187"/>
                </a:cubicBezTo>
                <a:cubicBezTo>
                  <a:pt x="3479808" y="1875044"/>
                  <a:pt x="3426017" y="1877998"/>
                  <a:pt x="3387664" y="1862579"/>
                </a:cubicBezTo>
                <a:cubicBezTo>
                  <a:pt x="3382649" y="1863935"/>
                  <a:pt x="3377277" y="1864791"/>
                  <a:pt x="3371681" y="1865293"/>
                </a:cubicBezTo>
                <a:lnTo>
                  <a:pt x="3355305" y="1865842"/>
                </a:lnTo>
                <a:lnTo>
                  <a:pt x="3353790" y="1865158"/>
                </a:lnTo>
                <a:cubicBezTo>
                  <a:pt x="3346144" y="1863282"/>
                  <a:pt x="3340687" y="1863057"/>
                  <a:pt x="3336210" y="1863564"/>
                </a:cubicBezTo>
                <a:lnTo>
                  <a:pt x="3331381" y="1864716"/>
                </a:lnTo>
                <a:lnTo>
                  <a:pt x="3319012" y="1864093"/>
                </a:lnTo>
                <a:lnTo>
                  <a:pt x="3293818" y="1864135"/>
                </a:lnTo>
                <a:lnTo>
                  <a:pt x="3289881" y="1862954"/>
                </a:lnTo>
                <a:lnTo>
                  <a:pt x="3253090" y="1861164"/>
                </a:lnTo>
                <a:cubicBezTo>
                  <a:pt x="3253042" y="1860968"/>
                  <a:pt x="3252996" y="1860771"/>
                  <a:pt x="3252949" y="1860574"/>
                </a:cubicBezTo>
                <a:cubicBezTo>
                  <a:pt x="3251799" y="1859213"/>
                  <a:pt x="3249368" y="1858131"/>
                  <a:pt x="3244187" y="1857604"/>
                </a:cubicBezTo>
                <a:cubicBezTo>
                  <a:pt x="3250860" y="1853873"/>
                  <a:pt x="3250577" y="1852999"/>
                  <a:pt x="3246570" y="1852946"/>
                </a:cubicBezTo>
                <a:lnTo>
                  <a:pt x="3237810" y="1853064"/>
                </a:lnTo>
                <a:lnTo>
                  <a:pt x="3230822" y="1855474"/>
                </a:lnTo>
                <a:cubicBezTo>
                  <a:pt x="3206812" y="1862286"/>
                  <a:pt x="3176733" y="1868865"/>
                  <a:pt x="3136549" y="1874037"/>
                </a:cubicBezTo>
                <a:cubicBezTo>
                  <a:pt x="3081163" y="1880168"/>
                  <a:pt x="2902557" y="1900580"/>
                  <a:pt x="2845754" y="1910932"/>
                </a:cubicBezTo>
                <a:cubicBezTo>
                  <a:pt x="2860822" y="1944376"/>
                  <a:pt x="2813389" y="1905358"/>
                  <a:pt x="2786878" y="1917162"/>
                </a:cubicBezTo>
                <a:cubicBezTo>
                  <a:pt x="2766803" y="1917398"/>
                  <a:pt x="2741628" y="1915886"/>
                  <a:pt x="2725298" y="1912340"/>
                </a:cubicBezTo>
                <a:cubicBezTo>
                  <a:pt x="2716680" y="1911427"/>
                  <a:pt x="2707572" y="1911972"/>
                  <a:pt x="2697754" y="1914863"/>
                </a:cubicBezTo>
                <a:cubicBezTo>
                  <a:pt x="2667185" y="1939014"/>
                  <a:pt x="2622149" y="1926211"/>
                  <a:pt x="2568063" y="1936283"/>
                </a:cubicBezTo>
                <a:cubicBezTo>
                  <a:pt x="2552625" y="1932001"/>
                  <a:pt x="2502682" y="1953378"/>
                  <a:pt x="2489784" y="1943720"/>
                </a:cubicBezTo>
                <a:cubicBezTo>
                  <a:pt x="2478524" y="1943155"/>
                  <a:pt x="2467418" y="1949411"/>
                  <a:pt x="2458978" y="1938095"/>
                </a:cubicBezTo>
                <a:cubicBezTo>
                  <a:pt x="2417552" y="1934639"/>
                  <a:pt x="2366376" y="1931293"/>
                  <a:pt x="2318712" y="1934474"/>
                </a:cubicBezTo>
                <a:cubicBezTo>
                  <a:pt x="2296029" y="1936526"/>
                  <a:pt x="2282069" y="1938434"/>
                  <a:pt x="2268709" y="1940521"/>
                </a:cubicBezTo>
                <a:lnTo>
                  <a:pt x="2264080" y="1941232"/>
                </a:lnTo>
                <a:lnTo>
                  <a:pt x="2254684" y="1943524"/>
                </a:lnTo>
                <a:lnTo>
                  <a:pt x="2252523" y="1943004"/>
                </a:lnTo>
                <a:lnTo>
                  <a:pt x="2173350" y="1929202"/>
                </a:lnTo>
                <a:lnTo>
                  <a:pt x="2155266" y="1920267"/>
                </a:lnTo>
                <a:lnTo>
                  <a:pt x="2091013" y="1914631"/>
                </a:lnTo>
                <a:cubicBezTo>
                  <a:pt x="2033357" y="1920614"/>
                  <a:pt x="2070513" y="1905065"/>
                  <a:pt x="2030712" y="1897690"/>
                </a:cubicBezTo>
                <a:cubicBezTo>
                  <a:pt x="1994539" y="1893055"/>
                  <a:pt x="1958569" y="1883188"/>
                  <a:pt x="1908838" y="1892222"/>
                </a:cubicBezTo>
                <a:cubicBezTo>
                  <a:pt x="1897236" y="1896147"/>
                  <a:pt x="1883338" y="1892415"/>
                  <a:pt x="1877796" y="1883887"/>
                </a:cubicBezTo>
                <a:cubicBezTo>
                  <a:pt x="1876842" y="1882419"/>
                  <a:pt x="1876177" y="1880863"/>
                  <a:pt x="1875824" y="1879265"/>
                </a:cubicBezTo>
                <a:cubicBezTo>
                  <a:pt x="1843474" y="1887199"/>
                  <a:pt x="1841511" y="1873818"/>
                  <a:pt x="1823048" y="1881064"/>
                </a:cubicBezTo>
                <a:cubicBezTo>
                  <a:pt x="1792640" y="1872164"/>
                  <a:pt x="1782358" y="1850450"/>
                  <a:pt x="1765736" y="1856578"/>
                </a:cubicBezTo>
                <a:cubicBezTo>
                  <a:pt x="1753024" y="1849107"/>
                  <a:pt x="1745932" y="1828316"/>
                  <a:pt x="1725669" y="1833744"/>
                </a:cubicBezTo>
                <a:cubicBezTo>
                  <a:pt x="1727428" y="1831405"/>
                  <a:pt x="1726953" y="1830157"/>
                  <a:pt x="1725216" y="1829447"/>
                </a:cubicBezTo>
                <a:lnTo>
                  <a:pt x="1721485" y="1828960"/>
                </a:lnTo>
                <a:lnTo>
                  <a:pt x="1717786" y="1832224"/>
                </a:lnTo>
                <a:cubicBezTo>
                  <a:pt x="1703445" y="1843277"/>
                  <a:pt x="1706547" y="1827935"/>
                  <a:pt x="1689907" y="1825425"/>
                </a:cubicBezTo>
                <a:cubicBezTo>
                  <a:pt x="1682338" y="1823445"/>
                  <a:pt x="1685181" y="1820226"/>
                  <a:pt x="1688093" y="1817391"/>
                </a:cubicBezTo>
                <a:lnTo>
                  <a:pt x="1496789" y="1805297"/>
                </a:lnTo>
                <a:cubicBezTo>
                  <a:pt x="1463551" y="1793913"/>
                  <a:pt x="1426345" y="1786892"/>
                  <a:pt x="1392839" y="1758649"/>
                </a:cubicBezTo>
                <a:cubicBezTo>
                  <a:pt x="1386461" y="1750573"/>
                  <a:pt x="1374031" y="1756918"/>
                  <a:pt x="1360872" y="1752441"/>
                </a:cubicBezTo>
                <a:cubicBezTo>
                  <a:pt x="1347711" y="1747963"/>
                  <a:pt x="1332751" y="1735898"/>
                  <a:pt x="1313885" y="1731785"/>
                </a:cubicBezTo>
                <a:cubicBezTo>
                  <a:pt x="1281989" y="1726305"/>
                  <a:pt x="1256405" y="1739744"/>
                  <a:pt x="1247665" y="1727765"/>
                </a:cubicBezTo>
                <a:cubicBezTo>
                  <a:pt x="1231363" y="1728538"/>
                  <a:pt x="1209120" y="1742556"/>
                  <a:pt x="1196850" y="1729622"/>
                </a:cubicBezTo>
                <a:cubicBezTo>
                  <a:pt x="1195195" y="1740224"/>
                  <a:pt x="1178147" y="1721561"/>
                  <a:pt x="1168728" y="1728550"/>
                </a:cubicBezTo>
                <a:cubicBezTo>
                  <a:pt x="1152073" y="1727193"/>
                  <a:pt x="1122804" y="1725926"/>
                  <a:pt x="1096918" y="1721485"/>
                </a:cubicBezTo>
                <a:lnTo>
                  <a:pt x="1094082" y="1720113"/>
                </a:lnTo>
                <a:lnTo>
                  <a:pt x="1040782" y="1721762"/>
                </a:lnTo>
                <a:cubicBezTo>
                  <a:pt x="987172" y="1722352"/>
                  <a:pt x="1023272" y="1708707"/>
                  <a:pt x="955980" y="1719289"/>
                </a:cubicBezTo>
                <a:cubicBezTo>
                  <a:pt x="948995" y="1714208"/>
                  <a:pt x="940521" y="1713816"/>
                  <a:pt x="926108" y="1715917"/>
                </a:cubicBezTo>
                <a:cubicBezTo>
                  <a:pt x="900077" y="1715834"/>
                  <a:pt x="902688" y="1703436"/>
                  <a:pt x="876049" y="1710422"/>
                </a:cubicBezTo>
                <a:cubicBezTo>
                  <a:pt x="881084" y="1703830"/>
                  <a:pt x="826830" y="1706893"/>
                  <a:pt x="839194" y="1700176"/>
                </a:cubicBezTo>
                <a:cubicBezTo>
                  <a:pt x="822548" y="1693764"/>
                  <a:pt x="813674" y="1703628"/>
                  <a:pt x="797112" y="1698014"/>
                </a:cubicBezTo>
                <a:cubicBezTo>
                  <a:pt x="778195" y="1696418"/>
                  <a:pt x="807647" y="1705364"/>
                  <a:pt x="786610" y="1705455"/>
                </a:cubicBezTo>
                <a:cubicBezTo>
                  <a:pt x="761170" y="1704357"/>
                  <a:pt x="760599" y="1716610"/>
                  <a:pt x="741833" y="1700566"/>
                </a:cubicBezTo>
                <a:lnTo>
                  <a:pt x="673985" y="1692278"/>
                </a:lnTo>
                <a:cubicBezTo>
                  <a:pt x="658515" y="1695829"/>
                  <a:pt x="646395" y="1693620"/>
                  <a:pt x="634665" y="1689550"/>
                </a:cubicBezTo>
                <a:cubicBezTo>
                  <a:pt x="599149" y="1689690"/>
                  <a:pt x="567176" y="1683160"/>
                  <a:pt x="527471" y="1679869"/>
                </a:cubicBezTo>
                <a:cubicBezTo>
                  <a:pt x="484099" y="1683240"/>
                  <a:pt x="462693" y="1671949"/>
                  <a:pt x="420260" y="1668475"/>
                </a:cubicBezTo>
                <a:cubicBezTo>
                  <a:pt x="377482" y="1677390"/>
                  <a:pt x="393500" y="1652730"/>
                  <a:pt x="357630" y="1652142"/>
                </a:cubicBezTo>
                <a:cubicBezTo>
                  <a:pt x="298692" y="1659518"/>
                  <a:pt x="359631" y="1643849"/>
                  <a:pt x="269407" y="1643812"/>
                </a:cubicBezTo>
                <a:cubicBezTo>
                  <a:pt x="264204" y="1645215"/>
                  <a:pt x="253436" y="1643159"/>
                  <a:pt x="254769" y="1641013"/>
                </a:cubicBezTo>
                <a:cubicBezTo>
                  <a:pt x="234996" y="1641090"/>
                  <a:pt x="179093" y="1626583"/>
                  <a:pt x="150763" y="1628143"/>
                </a:cubicBezTo>
                <a:cubicBezTo>
                  <a:pt x="96232" y="1619954"/>
                  <a:pt x="68845" y="1629422"/>
                  <a:pt x="29133" y="1626172"/>
                </a:cubicBezTo>
                <a:lnTo>
                  <a:pt x="0" y="16195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A37F6F9-7A00-019F-EA7E-21D415F191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506" y="494414"/>
            <a:ext cx="7900987" cy="817403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</a:pPr>
            <a:r>
              <a:rPr lang="en-US" sz="31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2-Inversion des états terminaux</a:t>
            </a:r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23ECE3BD-5E60-4DBD-8D9F-D7510D7200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1340" y="2278505"/>
            <a:ext cx="8832609" cy="4085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5208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69F438C-6441-541B-918C-2096F942F8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I"/>
              <a:t>Structures de données</a:t>
            </a:r>
            <a:endParaRPr lang="fr-CI" dirty="0"/>
          </a:p>
        </p:txBody>
      </p: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3C9F1071-BB29-D96B-7EF6-C4F4F0270205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17875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>
            <a:extLst>
              <a:ext uri="{FF2B5EF4-FFF2-40B4-BE49-F238E27FC236}">
                <a16:creationId xmlns:a16="http://schemas.microsoft.com/office/drawing/2014/main" id="{69D184B2-2226-4E31-BCCB-444330767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338899" y="918266"/>
            <a:ext cx="529596" cy="5863534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7">
            <a:extLst>
              <a:ext uri="{FF2B5EF4-FFF2-40B4-BE49-F238E27FC236}">
                <a16:creationId xmlns:a16="http://schemas.microsoft.com/office/drawing/2014/main" id="{1AC4D4E3-486A-464A-8EC8-D448810972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338409" y="643467"/>
            <a:ext cx="315230" cy="5668919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64DE13E-58EB-4475-B79C-0D4FC65123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78790" y="643467"/>
            <a:ext cx="8200127" cy="5391944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3A9817BC-77D4-A937-316E-6A4EE86BB2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7683" y="1908303"/>
            <a:ext cx="7248635" cy="2863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9819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F0DCC097-1DB8-4B6D-85D0-6FBA0E1CA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E0B58608-23C8-4441-994D-C6823EEE1D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2083506"/>
          </a:xfrm>
          <a:custGeom>
            <a:avLst/>
            <a:gdLst>
              <a:gd name="connsiteX0" fmla="*/ 0 w 12191999"/>
              <a:gd name="connsiteY0" fmla="*/ 0 h 2083506"/>
              <a:gd name="connsiteX1" fmla="*/ 9429748 w 12191999"/>
              <a:gd name="connsiteY1" fmla="*/ 0 h 2083506"/>
              <a:gd name="connsiteX2" fmla="*/ 9429748 w 12191999"/>
              <a:gd name="connsiteY2" fmla="*/ 1 h 2083506"/>
              <a:gd name="connsiteX3" fmla="*/ 12191999 w 12191999"/>
              <a:gd name="connsiteY3" fmla="*/ 1 h 2083506"/>
              <a:gd name="connsiteX4" fmla="*/ 12191999 w 12191999"/>
              <a:gd name="connsiteY4" fmla="*/ 1164372 h 2083506"/>
              <a:gd name="connsiteX5" fmla="*/ 12147852 w 12191999"/>
              <a:gd name="connsiteY5" fmla="*/ 1163783 h 2083506"/>
              <a:gd name="connsiteX6" fmla="*/ 11993604 w 12191999"/>
              <a:gd name="connsiteY6" fmla="*/ 1153496 h 2083506"/>
              <a:gd name="connsiteX7" fmla="*/ 11865319 w 12191999"/>
              <a:gd name="connsiteY7" fmla="*/ 1176624 h 2083506"/>
              <a:gd name="connsiteX8" fmla="*/ 11718353 w 12191999"/>
              <a:gd name="connsiteY8" fmla="*/ 1209136 h 2083506"/>
              <a:gd name="connsiteX9" fmla="*/ 11609067 w 12191999"/>
              <a:gd name="connsiteY9" fmla="*/ 1218512 h 2083506"/>
              <a:gd name="connsiteX10" fmla="*/ 11545958 w 12191999"/>
              <a:gd name="connsiteY10" fmla="*/ 1240430 h 2083506"/>
              <a:gd name="connsiteX11" fmla="*/ 11445770 w 12191999"/>
              <a:gd name="connsiteY11" fmla="*/ 1225780 h 2083506"/>
              <a:gd name="connsiteX12" fmla="*/ 11398842 w 12191999"/>
              <a:gd name="connsiteY12" fmla="*/ 1227250 h 2083506"/>
              <a:gd name="connsiteX13" fmla="*/ 11240093 w 12191999"/>
              <a:gd name="connsiteY13" fmla="*/ 1266797 h 2083506"/>
              <a:gd name="connsiteX14" fmla="*/ 11141364 w 12191999"/>
              <a:gd name="connsiteY14" fmla="*/ 1288059 h 2083506"/>
              <a:gd name="connsiteX15" fmla="*/ 11015396 w 12191999"/>
              <a:gd name="connsiteY15" fmla="*/ 1353104 h 2083506"/>
              <a:gd name="connsiteX16" fmla="*/ 10973905 w 12191999"/>
              <a:gd name="connsiteY16" fmla="*/ 1365109 h 2083506"/>
              <a:gd name="connsiteX17" fmla="*/ 10904858 w 12191999"/>
              <a:gd name="connsiteY17" fmla="*/ 1371966 h 2083506"/>
              <a:gd name="connsiteX18" fmla="*/ 10827883 w 12191999"/>
              <a:gd name="connsiteY18" fmla="*/ 1410270 h 2083506"/>
              <a:gd name="connsiteX19" fmla="*/ 10690996 w 12191999"/>
              <a:gd name="connsiteY19" fmla="*/ 1426394 h 2083506"/>
              <a:gd name="connsiteX20" fmla="*/ 10624461 w 12191999"/>
              <a:gd name="connsiteY20" fmla="*/ 1444283 h 2083506"/>
              <a:gd name="connsiteX21" fmla="*/ 10517208 w 12191999"/>
              <a:gd name="connsiteY21" fmla="*/ 1478947 h 2083506"/>
              <a:gd name="connsiteX22" fmla="*/ 10497937 w 12191999"/>
              <a:gd name="connsiteY22" fmla="*/ 1469831 h 2083506"/>
              <a:gd name="connsiteX23" fmla="*/ 10471201 w 12191999"/>
              <a:gd name="connsiteY23" fmla="*/ 1486037 h 2083506"/>
              <a:gd name="connsiteX24" fmla="*/ 10448263 w 12191999"/>
              <a:gd name="connsiteY24" fmla="*/ 1478223 h 2083506"/>
              <a:gd name="connsiteX25" fmla="*/ 10388089 w 12191999"/>
              <a:gd name="connsiteY25" fmla="*/ 1507175 h 2083506"/>
              <a:gd name="connsiteX26" fmla="*/ 10333720 w 12191999"/>
              <a:gd name="connsiteY26" fmla="*/ 1515848 h 2083506"/>
              <a:gd name="connsiteX27" fmla="*/ 10104338 w 12191999"/>
              <a:gd name="connsiteY27" fmla="*/ 1569424 h 2083506"/>
              <a:gd name="connsiteX28" fmla="*/ 9910445 w 12191999"/>
              <a:gd name="connsiteY28" fmla="*/ 1632275 h 2083506"/>
              <a:gd name="connsiteX29" fmla="*/ 9770872 w 12191999"/>
              <a:gd name="connsiteY29" fmla="*/ 1688088 h 2083506"/>
              <a:gd name="connsiteX30" fmla="*/ 9733849 w 12191999"/>
              <a:gd name="connsiteY30" fmla="*/ 1700034 h 2083506"/>
              <a:gd name="connsiteX31" fmla="*/ 9703714 w 12191999"/>
              <a:gd name="connsiteY31" fmla="*/ 1730093 h 2083506"/>
              <a:gd name="connsiteX32" fmla="*/ 9698351 w 12191999"/>
              <a:gd name="connsiteY32" fmla="*/ 1730377 h 2083506"/>
              <a:gd name="connsiteX33" fmla="*/ 9632895 w 12191999"/>
              <a:gd name="connsiteY33" fmla="*/ 1736363 h 2083506"/>
              <a:gd name="connsiteX34" fmla="*/ 9569107 w 12191999"/>
              <a:gd name="connsiteY34" fmla="*/ 1741010 h 2083506"/>
              <a:gd name="connsiteX35" fmla="*/ 9536451 w 12191999"/>
              <a:gd name="connsiteY35" fmla="*/ 1755120 h 2083506"/>
              <a:gd name="connsiteX36" fmla="*/ 9529385 w 12191999"/>
              <a:gd name="connsiteY36" fmla="*/ 1757515 h 2083506"/>
              <a:gd name="connsiteX37" fmla="*/ 9498527 w 12191999"/>
              <a:gd name="connsiteY37" fmla="*/ 1753117 h 2083506"/>
              <a:gd name="connsiteX38" fmla="*/ 9436642 w 12191999"/>
              <a:gd name="connsiteY38" fmla="*/ 1755478 h 2083506"/>
              <a:gd name="connsiteX39" fmla="*/ 9429748 w 12191999"/>
              <a:gd name="connsiteY39" fmla="*/ 1756317 h 2083506"/>
              <a:gd name="connsiteX40" fmla="*/ 9429748 w 12191999"/>
              <a:gd name="connsiteY40" fmla="*/ 1768745 h 2083506"/>
              <a:gd name="connsiteX41" fmla="*/ 9425802 w 12191999"/>
              <a:gd name="connsiteY41" fmla="*/ 1769273 h 2083506"/>
              <a:gd name="connsiteX42" fmla="*/ 9349763 w 12191999"/>
              <a:gd name="connsiteY42" fmla="*/ 1776107 h 2083506"/>
              <a:gd name="connsiteX43" fmla="*/ 9256503 w 12191999"/>
              <a:gd name="connsiteY43" fmla="*/ 1800699 h 2083506"/>
              <a:gd name="connsiteX44" fmla="*/ 9222873 w 12191999"/>
              <a:gd name="connsiteY44" fmla="*/ 1803003 h 2083506"/>
              <a:gd name="connsiteX45" fmla="*/ 9224095 w 12191999"/>
              <a:gd name="connsiteY45" fmla="*/ 1807355 h 2083506"/>
              <a:gd name="connsiteX46" fmla="*/ 9211603 w 12191999"/>
              <a:gd name="connsiteY46" fmla="*/ 1807675 h 2083506"/>
              <a:gd name="connsiteX47" fmla="*/ 9183719 w 12191999"/>
              <a:gd name="connsiteY47" fmla="*/ 1807781 h 2083506"/>
              <a:gd name="connsiteX48" fmla="*/ 9100221 w 12191999"/>
              <a:gd name="connsiteY48" fmla="*/ 1808989 h 2083506"/>
              <a:gd name="connsiteX49" fmla="*/ 9077439 w 12191999"/>
              <a:gd name="connsiteY49" fmla="*/ 1817333 h 2083506"/>
              <a:gd name="connsiteX50" fmla="*/ 9055889 w 12191999"/>
              <a:gd name="connsiteY50" fmla="*/ 1817464 h 2083506"/>
              <a:gd name="connsiteX51" fmla="*/ 8930912 w 12191999"/>
              <a:gd name="connsiteY51" fmla="*/ 1828648 h 2083506"/>
              <a:gd name="connsiteX52" fmla="*/ 8913729 w 12191999"/>
              <a:gd name="connsiteY52" fmla="*/ 1829483 h 2083506"/>
              <a:gd name="connsiteX53" fmla="*/ 8904423 w 12191999"/>
              <a:gd name="connsiteY53" fmla="*/ 1833234 h 2083506"/>
              <a:gd name="connsiteX54" fmla="*/ 8871099 w 12191999"/>
              <a:gd name="connsiteY54" fmla="*/ 1833979 h 2083506"/>
              <a:gd name="connsiteX55" fmla="*/ 8869557 w 12191999"/>
              <a:gd name="connsiteY55" fmla="*/ 1836113 h 2083506"/>
              <a:gd name="connsiteX56" fmla="*/ 8760021 w 12191999"/>
              <a:gd name="connsiteY56" fmla="*/ 1854442 h 2083506"/>
              <a:gd name="connsiteX57" fmla="*/ 8741254 w 12191999"/>
              <a:gd name="connsiteY57" fmla="*/ 1857469 h 2083506"/>
              <a:gd name="connsiteX58" fmla="*/ 8725039 w 12191999"/>
              <a:gd name="connsiteY58" fmla="*/ 1856552 h 2083506"/>
              <a:gd name="connsiteX59" fmla="*/ 8635265 w 12191999"/>
              <a:gd name="connsiteY59" fmla="*/ 1859168 h 2083506"/>
              <a:gd name="connsiteX60" fmla="*/ 8613911 w 12191999"/>
              <a:gd name="connsiteY60" fmla="*/ 1857561 h 2083506"/>
              <a:gd name="connsiteX61" fmla="*/ 8604931 w 12191999"/>
              <a:gd name="connsiteY61" fmla="*/ 1854170 h 2083506"/>
              <a:gd name="connsiteX62" fmla="*/ 8570171 w 12191999"/>
              <a:gd name="connsiteY62" fmla="*/ 1860579 h 2083506"/>
              <a:gd name="connsiteX63" fmla="*/ 8516537 w 12191999"/>
              <a:gd name="connsiteY63" fmla="*/ 1864971 h 2083506"/>
              <a:gd name="connsiteX64" fmla="*/ 8491046 w 12191999"/>
              <a:gd name="connsiteY64" fmla="*/ 1868141 h 2083506"/>
              <a:gd name="connsiteX65" fmla="*/ 8470478 w 12191999"/>
              <a:gd name="connsiteY65" fmla="*/ 1866216 h 2083506"/>
              <a:gd name="connsiteX66" fmla="*/ 8353433 w 12191999"/>
              <a:gd name="connsiteY66" fmla="*/ 1865729 h 2083506"/>
              <a:gd name="connsiteX67" fmla="*/ 8347675 w 12191999"/>
              <a:gd name="connsiteY67" fmla="*/ 1865075 h 2083506"/>
              <a:gd name="connsiteX68" fmla="*/ 8343939 w 12191999"/>
              <a:gd name="connsiteY68" fmla="*/ 1865677 h 2083506"/>
              <a:gd name="connsiteX69" fmla="*/ 8221566 w 12191999"/>
              <a:gd name="connsiteY69" fmla="*/ 1881148 h 2083506"/>
              <a:gd name="connsiteX70" fmla="*/ 8066095 w 12191999"/>
              <a:gd name="connsiteY70" fmla="*/ 1919902 h 2083506"/>
              <a:gd name="connsiteX71" fmla="*/ 8044849 w 12191999"/>
              <a:gd name="connsiteY71" fmla="*/ 1916308 h 2083506"/>
              <a:gd name="connsiteX72" fmla="*/ 8041142 w 12191999"/>
              <a:gd name="connsiteY72" fmla="*/ 1915506 h 2083506"/>
              <a:gd name="connsiteX73" fmla="*/ 8022159 w 12191999"/>
              <a:gd name="connsiteY73" fmla="*/ 1911521 h 2083506"/>
              <a:gd name="connsiteX74" fmla="*/ 7944932 w 12191999"/>
              <a:gd name="connsiteY74" fmla="*/ 1917265 h 2083506"/>
              <a:gd name="connsiteX75" fmla="*/ 7879011 w 12191999"/>
              <a:gd name="connsiteY75" fmla="*/ 1928570 h 2083506"/>
              <a:gd name="connsiteX76" fmla="*/ 7865529 w 12191999"/>
              <a:gd name="connsiteY76" fmla="*/ 1934399 h 2083506"/>
              <a:gd name="connsiteX77" fmla="*/ 7774801 w 12191999"/>
              <a:gd name="connsiteY77" fmla="*/ 1947969 h 2083506"/>
              <a:gd name="connsiteX78" fmla="*/ 7748398 w 12191999"/>
              <a:gd name="connsiteY78" fmla="*/ 1955982 h 2083506"/>
              <a:gd name="connsiteX79" fmla="*/ 7740684 w 12191999"/>
              <a:gd name="connsiteY79" fmla="*/ 1955717 h 2083506"/>
              <a:gd name="connsiteX80" fmla="*/ 7712976 w 12191999"/>
              <a:gd name="connsiteY80" fmla="*/ 1960442 h 2083506"/>
              <a:gd name="connsiteX81" fmla="*/ 7699956 w 12191999"/>
              <a:gd name="connsiteY81" fmla="*/ 1966104 h 2083506"/>
              <a:gd name="connsiteX82" fmla="*/ 7684158 w 12191999"/>
              <a:gd name="connsiteY82" fmla="*/ 1962927 h 2083506"/>
              <a:gd name="connsiteX83" fmla="*/ 7643109 w 12191999"/>
              <a:gd name="connsiteY83" fmla="*/ 1964400 h 2083506"/>
              <a:gd name="connsiteX84" fmla="*/ 7630180 w 12191999"/>
              <a:gd name="connsiteY84" fmla="*/ 1970266 h 2083506"/>
              <a:gd name="connsiteX85" fmla="*/ 7609131 w 12191999"/>
              <a:gd name="connsiteY85" fmla="*/ 1971774 h 2083506"/>
              <a:gd name="connsiteX86" fmla="*/ 7555555 w 12191999"/>
              <a:gd name="connsiteY86" fmla="*/ 1969491 h 2083506"/>
              <a:gd name="connsiteX87" fmla="*/ 7520919 w 12191999"/>
              <a:gd name="connsiteY87" fmla="*/ 1970177 h 2083506"/>
              <a:gd name="connsiteX88" fmla="*/ 7456258 w 12191999"/>
              <a:gd name="connsiteY88" fmla="*/ 1960468 h 2083506"/>
              <a:gd name="connsiteX89" fmla="*/ 7393047 w 12191999"/>
              <a:gd name="connsiteY89" fmla="*/ 1952408 h 2083506"/>
              <a:gd name="connsiteX90" fmla="*/ 7199912 w 12191999"/>
              <a:gd name="connsiteY90" fmla="*/ 1959913 h 2083506"/>
              <a:gd name="connsiteX91" fmla="*/ 7146774 w 12191999"/>
              <a:gd name="connsiteY91" fmla="*/ 1956641 h 2083506"/>
              <a:gd name="connsiteX92" fmla="*/ 7122244 w 12191999"/>
              <a:gd name="connsiteY92" fmla="*/ 1953891 h 2083506"/>
              <a:gd name="connsiteX93" fmla="*/ 7032241 w 12191999"/>
              <a:gd name="connsiteY93" fmla="*/ 1962723 h 2083506"/>
              <a:gd name="connsiteX94" fmla="*/ 6941492 w 12191999"/>
              <a:gd name="connsiteY94" fmla="*/ 1976868 h 2083506"/>
              <a:gd name="connsiteX95" fmla="*/ 6906514 w 12191999"/>
              <a:gd name="connsiteY95" fmla="*/ 1968589 h 2083506"/>
              <a:gd name="connsiteX96" fmla="*/ 6826395 w 12191999"/>
              <a:gd name="connsiteY96" fmla="*/ 1974141 h 2083506"/>
              <a:gd name="connsiteX97" fmla="*/ 6716431 w 12191999"/>
              <a:gd name="connsiteY97" fmla="*/ 2004297 h 2083506"/>
              <a:gd name="connsiteX98" fmla="*/ 6569607 w 12191999"/>
              <a:gd name="connsiteY98" fmla="*/ 2015496 h 2083506"/>
              <a:gd name="connsiteX99" fmla="*/ 6561430 w 12191999"/>
              <a:gd name="connsiteY99" fmla="*/ 2020996 h 2083506"/>
              <a:gd name="connsiteX100" fmla="*/ 6549371 w 12191999"/>
              <a:gd name="connsiteY100" fmla="*/ 2024747 h 2083506"/>
              <a:gd name="connsiteX101" fmla="*/ 6547040 w 12191999"/>
              <a:gd name="connsiteY101" fmla="*/ 2024474 h 2083506"/>
              <a:gd name="connsiteX102" fmla="*/ 6530482 w 12191999"/>
              <a:gd name="connsiteY102" fmla="*/ 2026659 h 2083506"/>
              <a:gd name="connsiteX103" fmla="*/ 6528565 w 12191999"/>
              <a:gd name="connsiteY103" fmla="*/ 2028600 h 2083506"/>
              <a:gd name="connsiteX104" fmla="*/ 6517741 w 12191999"/>
              <a:gd name="connsiteY104" fmla="*/ 2030558 h 2083506"/>
              <a:gd name="connsiteX105" fmla="*/ 6497855 w 12191999"/>
              <a:gd name="connsiteY105" fmla="*/ 2035650 h 2083506"/>
              <a:gd name="connsiteX106" fmla="*/ 6492785 w 12191999"/>
              <a:gd name="connsiteY106" fmla="*/ 2035444 h 2083506"/>
              <a:gd name="connsiteX107" fmla="*/ 6460692 w 12191999"/>
              <a:gd name="connsiteY107" fmla="*/ 2041321 h 2083506"/>
              <a:gd name="connsiteX108" fmla="*/ 6459609 w 12191999"/>
              <a:gd name="connsiteY108" fmla="*/ 2040851 h 2083506"/>
              <a:gd name="connsiteX109" fmla="*/ 6447765 w 12191999"/>
              <a:gd name="connsiteY109" fmla="*/ 2040102 h 2083506"/>
              <a:gd name="connsiteX110" fmla="*/ 6426590 w 12191999"/>
              <a:gd name="connsiteY110" fmla="*/ 2039928 h 2083506"/>
              <a:gd name="connsiteX111" fmla="*/ 6401693 w 12191999"/>
              <a:gd name="connsiteY111" fmla="*/ 2033537 h 2083506"/>
              <a:gd name="connsiteX112" fmla="*/ 6387141 w 12191999"/>
              <a:gd name="connsiteY112" fmla="*/ 2033161 h 2083506"/>
              <a:gd name="connsiteX113" fmla="*/ 6357846 w 12191999"/>
              <a:gd name="connsiteY113" fmla="*/ 2036782 h 2083506"/>
              <a:gd name="connsiteX114" fmla="*/ 6342914 w 12191999"/>
              <a:gd name="connsiteY114" fmla="*/ 2037585 h 2083506"/>
              <a:gd name="connsiteX115" fmla="*/ 6336300 w 12191999"/>
              <a:gd name="connsiteY115" fmla="*/ 2038781 h 2083506"/>
              <a:gd name="connsiteX116" fmla="*/ 6317178 w 12191999"/>
              <a:gd name="connsiteY116" fmla="*/ 2038968 h 2083506"/>
              <a:gd name="connsiteX117" fmla="*/ 6161427 w 12191999"/>
              <a:gd name="connsiteY117" fmla="*/ 2047338 h 2083506"/>
              <a:gd name="connsiteX118" fmla="*/ 6097339 w 12191999"/>
              <a:gd name="connsiteY118" fmla="*/ 2082438 h 2083506"/>
              <a:gd name="connsiteX119" fmla="*/ 6079059 w 12191999"/>
              <a:gd name="connsiteY119" fmla="*/ 2081299 h 2083506"/>
              <a:gd name="connsiteX120" fmla="*/ 5998439 w 12191999"/>
              <a:gd name="connsiteY120" fmla="*/ 2070958 h 2083506"/>
              <a:gd name="connsiteX121" fmla="*/ 5904290 w 12191999"/>
              <a:gd name="connsiteY121" fmla="*/ 2070255 h 2083506"/>
              <a:gd name="connsiteX122" fmla="*/ 5814867 w 12191999"/>
              <a:gd name="connsiteY122" fmla="*/ 2079032 h 2083506"/>
              <a:gd name="connsiteX123" fmla="*/ 5725743 w 12191999"/>
              <a:gd name="connsiteY123" fmla="*/ 2070558 h 2083506"/>
              <a:gd name="connsiteX124" fmla="*/ 5650546 w 12191999"/>
              <a:gd name="connsiteY124" fmla="*/ 2052412 h 2083506"/>
              <a:gd name="connsiteX125" fmla="*/ 5581284 w 12191999"/>
              <a:gd name="connsiteY125" fmla="*/ 2023175 h 2083506"/>
              <a:gd name="connsiteX126" fmla="*/ 5572593 w 12191999"/>
              <a:gd name="connsiteY126" fmla="*/ 2018391 h 2083506"/>
              <a:gd name="connsiteX127" fmla="*/ 5548580 w 12191999"/>
              <a:gd name="connsiteY127" fmla="*/ 2016951 h 2083506"/>
              <a:gd name="connsiteX128" fmla="*/ 5471173 w 12191999"/>
              <a:gd name="connsiteY128" fmla="*/ 2018786 h 2083506"/>
              <a:gd name="connsiteX129" fmla="*/ 5340320 w 12191999"/>
              <a:gd name="connsiteY129" fmla="*/ 2037611 h 2083506"/>
              <a:gd name="connsiteX130" fmla="*/ 5254376 w 12191999"/>
              <a:gd name="connsiteY130" fmla="*/ 2042928 h 2083506"/>
              <a:gd name="connsiteX131" fmla="*/ 5258035 w 12191999"/>
              <a:gd name="connsiteY131" fmla="*/ 2035649 h 2083506"/>
              <a:gd name="connsiteX132" fmla="*/ 5230622 w 12191999"/>
              <a:gd name="connsiteY132" fmla="*/ 2024576 h 2083506"/>
              <a:gd name="connsiteX133" fmla="*/ 5026203 w 12191999"/>
              <a:gd name="connsiteY133" fmla="*/ 2030162 h 2083506"/>
              <a:gd name="connsiteX134" fmla="*/ 4973988 w 12191999"/>
              <a:gd name="connsiteY134" fmla="*/ 2026668 h 2083506"/>
              <a:gd name="connsiteX135" fmla="*/ 4928030 w 12191999"/>
              <a:gd name="connsiteY135" fmla="*/ 2033642 h 2083506"/>
              <a:gd name="connsiteX136" fmla="*/ 4908970 w 12191999"/>
              <a:gd name="connsiteY136" fmla="*/ 2030033 h 2083506"/>
              <a:gd name="connsiteX137" fmla="*/ 4905679 w 12191999"/>
              <a:gd name="connsiteY137" fmla="*/ 2029300 h 2083506"/>
              <a:gd name="connsiteX138" fmla="*/ 4892525 w 12191999"/>
              <a:gd name="connsiteY138" fmla="*/ 2028768 h 2083506"/>
              <a:gd name="connsiteX139" fmla="*/ 4888818 w 12191999"/>
              <a:gd name="connsiteY139" fmla="*/ 2025619 h 2083506"/>
              <a:gd name="connsiteX140" fmla="*/ 4869018 w 12191999"/>
              <a:gd name="connsiteY140" fmla="*/ 2022668 h 2083506"/>
              <a:gd name="connsiteX141" fmla="*/ 4844804 w 12191999"/>
              <a:gd name="connsiteY141" fmla="*/ 2022527 h 2083506"/>
              <a:gd name="connsiteX142" fmla="*/ 4758778 w 12191999"/>
              <a:gd name="connsiteY142" fmla="*/ 2021694 h 2083506"/>
              <a:gd name="connsiteX143" fmla="*/ 4744748 w 12191999"/>
              <a:gd name="connsiteY143" fmla="*/ 2023396 h 2083506"/>
              <a:gd name="connsiteX144" fmla="*/ 4698956 w 12191999"/>
              <a:gd name="connsiteY144" fmla="*/ 2020558 h 2083506"/>
              <a:gd name="connsiteX145" fmla="*/ 4658147 w 12191999"/>
              <a:gd name="connsiteY145" fmla="*/ 2019920 h 2083506"/>
              <a:gd name="connsiteX146" fmla="*/ 4631706 w 12191999"/>
              <a:gd name="connsiteY146" fmla="*/ 2021274 h 2083506"/>
              <a:gd name="connsiteX147" fmla="*/ 4624776 w 12191999"/>
              <a:gd name="connsiteY147" fmla="*/ 2020152 h 2083506"/>
              <a:gd name="connsiteX148" fmla="*/ 4598150 w 12191999"/>
              <a:gd name="connsiteY148" fmla="*/ 2019429 h 2083506"/>
              <a:gd name="connsiteX149" fmla="*/ 4584588 w 12191999"/>
              <a:gd name="connsiteY149" fmla="*/ 2021092 h 2083506"/>
              <a:gd name="connsiteX150" fmla="*/ 4571203 w 12191999"/>
              <a:gd name="connsiteY150" fmla="*/ 2017263 h 2083506"/>
              <a:gd name="connsiteX151" fmla="*/ 4567930 w 12191999"/>
              <a:gd name="connsiteY151" fmla="*/ 2014458 h 2083506"/>
              <a:gd name="connsiteX152" fmla="*/ 4548984 w 12191999"/>
              <a:gd name="connsiteY152" fmla="*/ 2015717 h 2083506"/>
              <a:gd name="connsiteX153" fmla="*/ 4533451 w 12191999"/>
              <a:gd name="connsiteY153" fmla="*/ 2012976 h 2083506"/>
              <a:gd name="connsiteX154" fmla="*/ 4519910 w 12191999"/>
              <a:gd name="connsiteY154" fmla="*/ 2014768 h 2083506"/>
              <a:gd name="connsiteX155" fmla="*/ 4514290 w 12191999"/>
              <a:gd name="connsiteY155" fmla="*/ 2014364 h 2083506"/>
              <a:gd name="connsiteX156" fmla="*/ 4500320 w 12191999"/>
              <a:gd name="connsiteY156" fmla="*/ 2013007 h 2083506"/>
              <a:gd name="connsiteX157" fmla="*/ 4476219 w 12191999"/>
              <a:gd name="connsiteY157" fmla="*/ 2009993 h 2083506"/>
              <a:gd name="connsiteX158" fmla="*/ 4468701 w 12191999"/>
              <a:gd name="connsiteY158" fmla="*/ 2009574 h 2083506"/>
              <a:gd name="connsiteX159" fmla="*/ 4452333 w 12191999"/>
              <a:gd name="connsiteY159" fmla="*/ 2004964 h 2083506"/>
              <a:gd name="connsiteX160" fmla="*/ 4420644 w 12191999"/>
              <a:gd name="connsiteY160" fmla="*/ 2001021 h 2083506"/>
              <a:gd name="connsiteX161" fmla="*/ 4364856 w 12191999"/>
              <a:gd name="connsiteY161" fmla="*/ 1987267 h 2083506"/>
              <a:gd name="connsiteX162" fmla="*/ 4332062 w 12191999"/>
              <a:gd name="connsiteY162" fmla="*/ 1980703 h 2083506"/>
              <a:gd name="connsiteX163" fmla="*/ 4309876 w 12191999"/>
              <a:gd name="connsiteY163" fmla="*/ 1974653 h 2083506"/>
              <a:gd name="connsiteX164" fmla="*/ 4244391 w 12191999"/>
              <a:gd name="connsiteY164" fmla="*/ 1966109 h 2083506"/>
              <a:gd name="connsiteX165" fmla="*/ 4132071 w 12191999"/>
              <a:gd name="connsiteY165" fmla="*/ 1954813 h 2083506"/>
              <a:gd name="connsiteX166" fmla="*/ 4109069 w 12191999"/>
              <a:gd name="connsiteY166" fmla="*/ 1951778 h 2083506"/>
              <a:gd name="connsiteX167" fmla="*/ 4092908 w 12191999"/>
              <a:gd name="connsiteY167" fmla="*/ 1946662 h 2083506"/>
              <a:gd name="connsiteX168" fmla="*/ 4092306 w 12191999"/>
              <a:gd name="connsiteY168" fmla="*/ 1943291 h 2083506"/>
              <a:gd name="connsiteX169" fmla="*/ 4080234 w 12191999"/>
              <a:gd name="connsiteY169" fmla="*/ 1941219 h 2083506"/>
              <a:gd name="connsiteX170" fmla="*/ 4077778 w 12191999"/>
              <a:gd name="connsiteY170" fmla="*/ 1940145 h 2083506"/>
              <a:gd name="connsiteX171" fmla="*/ 4062936 w 12191999"/>
              <a:gd name="connsiteY171" fmla="*/ 1934506 h 2083506"/>
              <a:gd name="connsiteX172" fmla="*/ 4012506 w 12191999"/>
              <a:gd name="connsiteY172" fmla="*/ 1935475 h 2083506"/>
              <a:gd name="connsiteX173" fmla="*/ 3965880 w 12191999"/>
              <a:gd name="connsiteY173" fmla="*/ 1925968 h 2083506"/>
              <a:gd name="connsiteX174" fmla="*/ 3765338 w 12191999"/>
              <a:gd name="connsiteY174" fmla="*/ 1906649 h 2083506"/>
              <a:gd name="connsiteX175" fmla="*/ 3749493 w 12191999"/>
              <a:gd name="connsiteY175" fmla="*/ 1893071 h 2083506"/>
              <a:gd name="connsiteX176" fmla="*/ 3672704 w 12191999"/>
              <a:gd name="connsiteY176" fmla="*/ 1881383 h 2083506"/>
              <a:gd name="connsiteX177" fmla="*/ 3530082 w 12191999"/>
              <a:gd name="connsiteY177" fmla="*/ 1883187 h 2083506"/>
              <a:gd name="connsiteX178" fmla="*/ 3387664 w 12191999"/>
              <a:gd name="connsiteY178" fmla="*/ 1862579 h 2083506"/>
              <a:gd name="connsiteX179" fmla="*/ 3371681 w 12191999"/>
              <a:gd name="connsiteY179" fmla="*/ 1865293 h 2083506"/>
              <a:gd name="connsiteX180" fmla="*/ 3355305 w 12191999"/>
              <a:gd name="connsiteY180" fmla="*/ 1865842 h 2083506"/>
              <a:gd name="connsiteX181" fmla="*/ 3353790 w 12191999"/>
              <a:gd name="connsiteY181" fmla="*/ 1865158 h 2083506"/>
              <a:gd name="connsiteX182" fmla="*/ 3336210 w 12191999"/>
              <a:gd name="connsiteY182" fmla="*/ 1863564 h 2083506"/>
              <a:gd name="connsiteX183" fmla="*/ 3331381 w 12191999"/>
              <a:gd name="connsiteY183" fmla="*/ 1864716 h 2083506"/>
              <a:gd name="connsiteX184" fmla="*/ 3319012 w 12191999"/>
              <a:gd name="connsiteY184" fmla="*/ 1864093 h 2083506"/>
              <a:gd name="connsiteX185" fmla="*/ 3293818 w 12191999"/>
              <a:gd name="connsiteY185" fmla="*/ 1864135 h 2083506"/>
              <a:gd name="connsiteX186" fmla="*/ 3289881 w 12191999"/>
              <a:gd name="connsiteY186" fmla="*/ 1862954 h 2083506"/>
              <a:gd name="connsiteX187" fmla="*/ 3253090 w 12191999"/>
              <a:gd name="connsiteY187" fmla="*/ 1861164 h 2083506"/>
              <a:gd name="connsiteX188" fmla="*/ 3252949 w 12191999"/>
              <a:gd name="connsiteY188" fmla="*/ 1860574 h 2083506"/>
              <a:gd name="connsiteX189" fmla="*/ 3244187 w 12191999"/>
              <a:gd name="connsiteY189" fmla="*/ 1857604 h 2083506"/>
              <a:gd name="connsiteX190" fmla="*/ 3246570 w 12191999"/>
              <a:gd name="connsiteY190" fmla="*/ 1852946 h 2083506"/>
              <a:gd name="connsiteX191" fmla="*/ 3237810 w 12191999"/>
              <a:gd name="connsiteY191" fmla="*/ 1853064 h 2083506"/>
              <a:gd name="connsiteX192" fmla="*/ 3230822 w 12191999"/>
              <a:gd name="connsiteY192" fmla="*/ 1855474 h 2083506"/>
              <a:gd name="connsiteX193" fmla="*/ 3136549 w 12191999"/>
              <a:gd name="connsiteY193" fmla="*/ 1874037 h 2083506"/>
              <a:gd name="connsiteX194" fmla="*/ 2845754 w 12191999"/>
              <a:gd name="connsiteY194" fmla="*/ 1910932 h 2083506"/>
              <a:gd name="connsiteX195" fmla="*/ 2786878 w 12191999"/>
              <a:gd name="connsiteY195" fmla="*/ 1917162 h 2083506"/>
              <a:gd name="connsiteX196" fmla="*/ 2725298 w 12191999"/>
              <a:gd name="connsiteY196" fmla="*/ 1912340 h 2083506"/>
              <a:gd name="connsiteX197" fmla="*/ 2697754 w 12191999"/>
              <a:gd name="connsiteY197" fmla="*/ 1914863 h 2083506"/>
              <a:gd name="connsiteX198" fmla="*/ 2568063 w 12191999"/>
              <a:gd name="connsiteY198" fmla="*/ 1936283 h 2083506"/>
              <a:gd name="connsiteX199" fmla="*/ 2489784 w 12191999"/>
              <a:gd name="connsiteY199" fmla="*/ 1943720 h 2083506"/>
              <a:gd name="connsiteX200" fmla="*/ 2458978 w 12191999"/>
              <a:gd name="connsiteY200" fmla="*/ 1938095 h 2083506"/>
              <a:gd name="connsiteX201" fmla="*/ 2318712 w 12191999"/>
              <a:gd name="connsiteY201" fmla="*/ 1934474 h 2083506"/>
              <a:gd name="connsiteX202" fmla="*/ 2268709 w 12191999"/>
              <a:gd name="connsiteY202" fmla="*/ 1940521 h 2083506"/>
              <a:gd name="connsiteX203" fmla="*/ 2264080 w 12191999"/>
              <a:gd name="connsiteY203" fmla="*/ 1941232 h 2083506"/>
              <a:gd name="connsiteX204" fmla="*/ 2254684 w 12191999"/>
              <a:gd name="connsiteY204" fmla="*/ 1943524 h 2083506"/>
              <a:gd name="connsiteX205" fmla="*/ 2252523 w 12191999"/>
              <a:gd name="connsiteY205" fmla="*/ 1943004 h 2083506"/>
              <a:gd name="connsiteX206" fmla="*/ 2173350 w 12191999"/>
              <a:gd name="connsiteY206" fmla="*/ 1929202 h 2083506"/>
              <a:gd name="connsiteX207" fmla="*/ 2155266 w 12191999"/>
              <a:gd name="connsiteY207" fmla="*/ 1920267 h 2083506"/>
              <a:gd name="connsiteX208" fmla="*/ 2091013 w 12191999"/>
              <a:gd name="connsiteY208" fmla="*/ 1914631 h 2083506"/>
              <a:gd name="connsiteX209" fmla="*/ 2030712 w 12191999"/>
              <a:gd name="connsiteY209" fmla="*/ 1897690 h 2083506"/>
              <a:gd name="connsiteX210" fmla="*/ 1908838 w 12191999"/>
              <a:gd name="connsiteY210" fmla="*/ 1892222 h 2083506"/>
              <a:gd name="connsiteX211" fmla="*/ 1877796 w 12191999"/>
              <a:gd name="connsiteY211" fmla="*/ 1883887 h 2083506"/>
              <a:gd name="connsiteX212" fmla="*/ 1875824 w 12191999"/>
              <a:gd name="connsiteY212" fmla="*/ 1879265 h 2083506"/>
              <a:gd name="connsiteX213" fmla="*/ 1823048 w 12191999"/>
              <a:gd name="connsiteY213" fmla="*/ 1881064 h 2083506"/>
              <a:gd name="connsiteX214" fmla="*/ 1765736 w 12191999"/>
              <a:gd name="connsiteY214" fmla="*/ 1856578 h 2083506"/>
              <a:gd name="connsiteX215" fmla="*/ 1725669 w 12191999"/>
              <a:gd name="connsiteY215" fmla="*/ 1833744 h 2083506"/>
              <a:gd name="connsiteX216" fmla="*/ 1725216 w 12191999"/>
              <a:gd name="connsiteY216" fmla="*/ 1829447 h 2083506"/>
              <a:gd name="connsiteX217" fmla="*/ 1721485 w 12191999"/>
              <a:gd name="connsiteY217" fmla="*/ 1828960 h 2083506"/>
              <a:gd name="connsiteX218" fmla="*/ 1717786 w 12191999"/>
              <a:gd name="connsiteY218" fmla="*/ 1832224 h 2083506"/>
              <a:gd name="connsiteX219" fmla="*/ 1689907 w 12191999"/>
              <a:gd name="connsiteY219" fmla="*/ 1825425 h 2083506"/>
              <a:gd name="connsiteX220" fmla="*/ 1688093 w 12191999"/>
              <a:gd name="connsiteY220" fmla="*/ 1817391 h 2083506"/>
              <a:gd name="connsiteX221" fmla="*/ 1496789 w 12191999"/>
              <a:gd name="connsiteY221" fmla="*/ 1805297 h 2083506"/>
              <a:gd name="connsiteX222" fmla="*/ 1392839 w 12191999"/>
              <a:gd name="connsiteY222" fmla="*/ 1758649 h 2083506"/>
              <a:gd name="connsiteX223" fmla="*/ 1360872 w 12191999"/>
              <a:gd name="connsiteY223" fmla="*/ 1752441 h 2083506"/>
              <a:gd name="connsiteX224" fmla="*/ 1313885 w 12191999"/>
              <a:gd name="connsiteY224" fmla="*/ 1731785 h 2083506"/>
              <a:gd name="connsiteX225" fmla="*/ 1247665 w 12191999"/>
              <a:gd name="connsiteY225" fmla="*/ 1727765 h 2083506"/>
              <a:gd name="connsiteX226" fmla="*/ 1196850 w 12191999"/>
              <a:gd name="connsiteY226" fmla="*/ 1729622 h 2083506"/>
              <a:gd name="connsiteX227" fmla="*/ 1168728 w 12191999"/>
              <a:gd name="connsiteY227" fmla="*/ 1728550 h 2083506"/>
              <a:gd name="connsiteX228" fmla="*/ 1096918 w 12191999"/>
              <a:gd name="connsiteY228" fmla="*/ 1721485 h 2083506"/>
              <a:gd name="connsiteX229" fmla="*/ 1094082 w 12191999"/>
              <a:gd name="connsiteY229" fmla="*/ 1720113 h 2083506"/>
              <a:gd name="connsiteX230" fmla="*/ 1040782 w 12191999"/>
              <a:gd name="connsiteY230" fmla="*/ 1721762 h 2083506"/>
              <a:gd name="connsiteX231" fmla="*/ 955980 w 12191999"/>
              <a:gd name="connsiteY231" fmla="*/ 1719289 h 2083506"/>
              <a:gd name="connsiteX232" fmla="*/ 926108 w 12191999"/>
              <a:gd name="connsiteY232" fmla="*/ 1715917 h 2083506"/>
              <a:gd name="connsiteX233" fmla="*/ 876049 w 12191999"/>
              <a:gd name="connsiteY233" fmla="*/ 1710422 h 2083506"/>
              <a:gd name="connsiteX234" fmla="*/ 839194 w 12191999"/>
              <a:gd name="connsiteY234" fmla="*/ 1700176 h 2083506"/>
              <a:gd name="connsiteX235" fmla="*/ 797112 w 12191999"/>
              <a:gd name="connsiteY235" fmla="*/ 1698014 h 2083506"/>
              <a:gd name="connsiteX236" fmla="*/ 786610 w 12191999"/>
              <a:gd name="connsiteY236" fmla="*/ 1705455 h 2083506"/>
              <a:gd name="connsiteX237" fmla="*/ 741833 w 12191999"/>
              <a:gd name="connsiteY237" fmla="*/ 1700566 h 2083506"/>
              <a:gd name="connsiteX238" fmla="*/ 673985 w 12191999"/>
              <a:gd name="connsiteY238" fmla="*/ 1692278 h 2083506"/>
              <a:gd name="connsiteX239" fmla="*/ 634665 w 12191999"/>
              <a:gd name="connsiteY239" fmla="*/ 1689550 h 2083506"/>
              <a:gd name="connsiteX240" fmla="*/ 527471 w 12191999"/>
              <a:gd name="connsiteY240" fmla="*/ 1679869 h 2083506"/>
              <a:gd name="connsiteX241" fmla="*/ 420260 w 12191999"/>
              <a:gd name="connsiteY241" fmla="*/ 1668475 h 2083506"/>
              <a:gd name="connsiteX242" fmla="*/ 357630 w 12191999"/>
              <a:gd name="connsiteY242" fmla="*/ 1652142 h 2083506"/>
              <a:gd name="connsiteX243" fmla="*/ 269407 w 12191999"/>
              <a:gd name="connsiteY243" fmla="*/ 1643812 h 2083506"/>
              <a:gd name="connsiteX244" fmla="*/ 254769 w 12191999"/>
              <a:gd name="connsiteY244" fmla="*/ 1641013 h 2083506"/>
              <a:gd name="connsiteX245" fmla="*/ 150763 w 12191999"/>
              <a:gd name="connsiteY245" fmla="*/ 1628143 h 2083506"/>
              <a:gd name="connsiteX246" fmla="*/ 29133 w 12191999"/>
              <a:gd name="connsiteY246" fmla="*/ 1626172 h 2083506"/>
              <a:gd name="connsiteX247" fmla="*/ 0 w 12191999"/>
              <a:gd name="connsiteY247" fmla="*/ 1619589 h 2083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</a:cxnLst>
            <a:rect l="l" t="t" r="r" b="b"/>
            <a:pathLst>
              <a:path w="12191999" h="2083506">
                <a:moveTo>
                  <a:pt x="0" y="0"/>
                </a:moveTo>
                <a:lnTo>
                  <a:pt x="9429748" y="0"/>
                </a:lnTo>
                <a:lnTo>
                  <a:pt x="9429748" y="1"/>
                </a:lnTo>
                <a:lnTo>
                  <a:pt x="12191999" y="1"/>
                </a:lnTo>
                <a:lnTo>
                  <a:pt x="12191999" y="1164372"/>
                </a:lnTo>
                <a:lnTo>
                  <a:pt x="12147852" y="1163783"/>
                </a:lnTo>
                <a:cubicBezTo>
                  <a:pt x="12063101" y="1189107"/>
                  <a:pt x="12045020" y="1156925"/>
                  <a:pt x="11993604" y="1153496"/>
                </a:cubicBezTo>
                <a:cubicBezTo>
                  <a:pt x="11954216" y="1165241"/>
                  <a:pt x="11911195" y="1167350"/>
                  <a:pt x="11865319" y="1176624"/>
                </a:cubicBezTo>
                <a:cubicBezTo>
                  <a:pt x="11822513" y="1184682"/>
                  <a:pt x="11766915" y="1201558"/>
                  <a:pt x="11718353" y="1209136"/>
                </a:cubicBezTo>
                <a:cubicBezTo>
                  <a:pt x="11675379" y="1217463"/>
                  <a:pt x="11638007" y="1216639"/>
                  <a:pt x="11609067" y="1218512"/>
                </a:cubicBezTo>
                <a:cubicBezTo>
                  <a:pt x="11597582" y="1221322"/>
                  <a:pt x="11554280" y="1243577"/>
                  <a:pt x="11545958" y="1240430"/>
                </a:cubicBezTo>
                <a:lnTo>
                  <a:pt x="11445770" y="1225780"/>
                </a:lnTo>
                <a:cubicBezTo>
                  <a:pt x="11425543" y="1230782"/>
                  <a:pt x="11413740" y="1222096"/>
                  <a:pt x="11398842" y="1227250"/>
                </a:cubicBezTo>
                <a:cubicBezTo>
                  <a:pt x="11367060" y="1233093"/>
                  <a:pt x="11269285" y="1263712"/>
                  <a:pt x="11240093" y="1266797"/>
                </a:cubicBezTo>
                <a:cubicBezTo>
                  <a:pt x="11197297" y="1273685"/>
                  <a:pt x="11181311" y="1272682"/>
                  <a:pt x="11141364" y="1288059"/>
                </a:cubicBezTo>
                <a:cubicBezTo>
                  <a:pt x="11099891" y="1305386"/>
                  <a:pt x="11051533" y="1319157"/>
                  <a:pt x="11015396" y="1353104"/>
                </a:cubicBezTo>
                <a:cubicBezTo>
                  <a:pt x="11009424" y="1362217"/>
                  <a:pt x="10992328" y="1361966"/>
                  <a:pt x="10973905" y="1365109"/>
                </a:cubicBezTo>
                <a:cubicBezTo>
                  <a:pt x="10955482" y="1368254"/>
                  <a:pt x="10907369" y="1372817"/>
                  <a:pt x="10904858" y="1371966"/>
                </a:cubicBezTo>
                <a:cubicBezTo>
                  <a:pt x="10880521" y="1379494"/>
                  <a:pt x="10873670" y="1399734"/>
                  <a:pt x="10827883" y="1410270"/>
                </a:cubicBezTo>
                <a:cubicBezTo>
                  <a:pt x="10790248" y="1415655"/>
                  <a:pt x="10724899" y="1420726"/>
                  <a:pt x="10690996" y="1426394"/>
                </a:cubicBezTo>
                <a:cubicBezTo>
                  <a:pt x="10676463" y="1423331"/>
                  <a:pt x="10634514" y="1436908"/>
                  <a:pt x="10624461" y="1444283"/>
                </a:cubicBezTo>
                <a:cubicBezTo>
                  <a:pt x="10601952" y="1468442"/>
                  <a:pt x="10536224" y="1460228"/>
                  <a:pt x="10517208" y="1478947"/>
                </a:cubicBezTo>
                <a:cubicBezTo>
                  <a:pt x="10509508" y="1482271"/>
                  <a:pt x="10505833" y="1468818"/>
                  <a:pt x="10497937" y="1469831"/>
                </a:cubicBezTo>
                <a:lnTo>
                  <a:pt x="10471201" y="1486037"/>
                </a:lnTo>
                <a:lnTo>
                  <a:pt x="10448263" y="1478223"/>
                </a:lnTo>
                <a:lnTo>
                  <a:pt x="10388089" y="1507175"/>
                </a:lnTo>
                <a:cubicBezTo>
                  <a:pt x="10350285" y="1513081"/>
                  <a:pt x="10383281" y="1526586"/>
                  <a:pt x="10333720" y="1515848"/>
                </a:cubicBezTo>
                <a:cubicBezTo>
                  <a:pt x="10286428" y="1526223"/>
                  <a:pt x="10174884" y="1550019"/>
                  <a:pt x="10104338" y="1569424"/>
                </a:cubicBezTo>
                <a:cubicBezTo>
                  <a:pt x="10066963" y="1581564"/>
                  <a:pt x="9967395" y="1605712"/>
                  <a:pt x="9910445" y="1632275"/>
                </a:cubicBezTo>
                <a:cubicBezTo>
                  <a:pt x="9856131" y="1644130"/>
                  <a:pt x="9831118" y="1689967"/>
                  <a:pt x="9770872" y="1688088"/>
                </a:cubicBezTo>
                <a:cubicBezTo>
                  <a:pt x="9769882" y="1691843"/>
                  <a:pt x="9737016" y="1697044"/>
                  <a:pt x="9733849" y="1700034"/>
                </a:cubicBezTo>
                <a:lnTo>
                  <a:pt x="9703714" y="1730093"/>
                </a:lnTo>
                <a:lnTo>
                  <a:pt x="9698351" y="1730377"/>
                </a:lnTo>
                <a:lnTo>
                  <a:pt x="9632895" y="1736363"/>
                </a:lnTo>
                <a:lnTo>
                  <a:pt x="9569107" y="1741010"/>
                </a:lnTo>
                <a:cubicBezTo>
                  <a:pt x="9558961" y="1745882"/>
                  <a:pt x="9548028" y="1750646"/>
                  <a:pt x="9536451" y="1755120"/>
                </a:cubicBezTo>
                <a:lnTo>
                  <a:pt x="9529385" y="1757515"/>
                </a:lnTo>
                <a:lnTo>
                  <a:pt x="9498527" y="1753117"/>
                </a:lnTo>
                <a:lnTo>
                  <a:pt x="9436642" y="1755478"/>
                </a:lnTo>
                <a:lnTo>
                  <a:pt x="9429748" y="1756317"/>
                </a:lnTo>
                <a:lnTo>
                  <a:pt x="9429748" y="1768745"/>
                </a:lnTo>
                <a:lnTo>
                  <a:pt x="9425802" y="1769273"/>
                </a:lnTo>
                <a:cubicBezTo>
                  <a:pt x="9390751" y="1773262"/>
                  <a:pt x="9371406" y="1773457"/>
                  <a:pt x="9349763" y="1776107"/>
                </a:cubicBezTo>
                <a:cubicBezTo>
                  <a:pt x="9314721" y="1782260"/>
                  <a:pt x="9277650" y="1796217"/>
                  <a:pt x="9256503" y="1800699"/>
                </a:cubicBezTo>
                <a:lnTo>
                  <a:pt x="9222873" y="1803003"/>
                </a:lnTo>
                <a:lnTo>
                  <a:pt x="9224095" y="1807355"/>
                </a:lnTo>
                <a:lnTo>
                  <a:pt x="9211603" y="1807675"/>
                </a:lnTo>
                <a:lnTo>
                  <a:pt x="9183719" y="1807781"/>
                </a:lnTo>
                <a:cubicBezTo>
                  <a:pt x="9166319" y="1808439"/>
                  <a:pt x="9117935" y="1807396"/>
                  <a:pt x="9100221" y="1808989"/>
                </a:cubicBezTo>
                <a:cubicBezTo>
                  <a:pt x="9095111" y="1813630"/>
                  <a:pt x="9087224" y="1816160"/>
                  <a:pt x="9077439" y="1817333"/>
                </a:cubicBezTo>
                <a:lnTo>
                  <a:pt x="9055889" y="1817464"/>
                </a:lnTo>
                <a:lnTo>
                  <a:pt x="8930912" y="1828648"/>
                </a:lnTo>
                <a:lnTo>
                  <a:pt x="8913729" y="1829483"/>
                </a:lnTo>
                <a:lnTo>
                  <a:pt x="8904423" y="1833234"/>
                </a:lnTo>
                <a:cubicBezTo>
                  <a:pt x="8897319" y="1833982"/>
                  <a:pt x="8876911" y="1833498"/>
                  <a:pt x="8871099" y="1833979"/>
                </a:cubicBezTo>
                <a:lnTo>
                  <a:pt x="8869557" y="1836113"/>
                </a:lnTo>
                <a:cubicBezTo>
                  <a:pt x="8851043" y="1839524"/>
                  <a:pt x="8781405" y="1850882"/>
                  <a:pt x="8760021" y="1854442"/>
                </a:cubicBezTo>
                <a:cubicBezTo>
                  <a:pt x="8755749" y="1851161"/>
                  <a:pt x="8746183" y="1856343"/>
                  <a:pt x="8741254" y="1857469"/>
                </a:cubicBezTo>
                <a:cubicBezTo>
                  <a:pt x="8740491" y="1855259"/>
                  <a:pt x="8728559" y="1854585"/>
                  <a:pt x="8725039" y="1856552"/>
                </a:cubicBezTo>
                <a:cubicBezTo>
                  <a:pt x="8641157" y="1867333"/>
                  <a:pt x="8683145" y="1845054"/>
                  <a:pt x="8635265" y="1859168"/>
                </a:cubicBezTo>
                <a:cubicBezTo>
                  <a:pt x="8626795" y="1860103"/>
                  <a:pt x="8619931" y="1859212"/>
                  <a:pt x="8613911" y="1857561"/>
                </a:cubicBezTo>
                <a:lnTo>
                  <a:pt x="8604931" y="1854170"/>
                </a:lnTo>
                <a:lnTo>
                  <a:pt x="8570171" y="1860579"/>
                </a:lnTo>
                <a:cubicBezTo>
                  <a:pt x="8553049" y="1862813"/>
                  <a:pt x="8535028" y="1864294"/>
                  <a:pt x="8516537" y="1864971"/>
                </a:cubicBezTo>
                <a:cubicBezTo>
                  <a:pt x="8512388" y="1860455"/>
                  <a:pt x="8497874" y="1866870"/>
                  <a:pt x="8491046" y="1868141"/>
                </a:cubicBezTo>
                <a:cubicBezTo>
                  <a:pt x="8490975" y="1865191"/>
                  <a:pt x="8475847" y="1863778"/>
                  <a:pt x="8470478" y="1866216"/>
                </a:cubicBezTo>
                <a:cubicBezTo>
                  <a:pt x="8357654" y="1876758"/>
                  <a:pt x="8421139" y="1849210"/>
                  <a:pt x="8353433" y="1865729"/>
                </a:cubicBezTo>
                <a:lnTo>
                  <a:pt x="8347675" y="1865075"/>
                </a:lnTo>
                <a:lnTo>
                  <a:pt x="8343939" y="1865677"/>
                </a:lnTo>
                <a:cubicBezTo>
                  <a:pt x="8309852" y="1870841"/>
                  <a:pt x="8272587" y="1875809"/>
                  <a:pt x="8221566" y="1881148"/>
                </a:cubicBezTo>
                <a:cubicBezTo>
                  <a:pt x="8158043" y="1892960"/>
                  <a:pt x="8095547" y="1914042"/>
                  <a:pt x="8066095" y="1919902"/>
                </a:cubicBezTo>
                <a:cubicBezTo>
                  <a:pt x="8058949" y="1919234"/>
                  <a:pt x="8051921" y="1917862"/>
                  <a:pt x="8044849" y="1916308"/>
                </a:cubicBezTo>
                <a:lnTo>
                  <a:pt x="8041142" y="1915506"/>
                </a:lnTo>
                <a:lnTo>
                  <a:pt x="8022159" y="1911521"/>
                </a:lnTo>
                <a:lnTo>
                  <a:pt x="7944932" y="1917265"/>
                </a:lnTo>
                <a:lnTo>
                  <a:pt x="7879011" y="1928570"/>
                </a:lnTo>
                <a:lnTo>
                  <a:pt x="7865529" y="1934399"/>
                </a:lnTo>
                <a:lnTo>
                  <a:pt x="7774801" y="1947969"/>
                </a:lnTo>
                <a:lnTo>
                  <a:pt x="7748398" y="1955982"/>
                </a:lnTo>
                <a:lnTo>
                  <a:pt x="7740684" y="1955717"/>
                </a:lnTo>
                <a:cubicBezTo>
                  <a:pt x="7728362" y="1958584"/>
                  <a:pt x="7714099" y="1968442"/>
                  <a:pt x="7712976" y="1960442"/>
                </a:cubicBezTo>
                <a:lnTo>
                  <a:pt x="7699956" y="1966104"/>
                </a:lnTo>
                <a:lnTo>
                  <a:pt x="7684158" y="1962927"/>
                </a:lnTo>
                <a:cubicBezTo>
                  <a:pt x="7674684" y="1962643"/>
                  <a:pt x="7652105" y="1963177"/>
                  <a:pt x="7643109" y="1964400"/>
                </a:cubicBezTo>
                <a:lnTo>
                  <a:pt x="7630180" y="1970266"/>
                </a:lnTo>
                <a:lnTo>
                  <a:pt x="7609131" y="1971774"/>
                </a:lnTo>
                <a:cubicBezTo>
                  <a:pt x="7596694" y="1971644"/>
                  <a:pt x="7570258" y="1969757"/>
                  <a:pt x="7555555" y="1969491"/>
                </a:cubicBezTo>
                <a:cubicBezTo>
                  <a:pt x="7541460" y="1966540"/>
                  <a:pt x="7530571" y="1964848"/>
                  <a:pt x="7520919" y="1970177"/>
                </a:cubicBezTo>
                <a:cubicBezTo>
                  <a:pt x="7500295" y="1966884"/>
                  <a:pt x="7480780" y="1949401"/>
                  <a:pt x="7456258" y="1960468"/>
                </a:cubicBezTo>
                <a:cubicBezTo>
                  <a:pt x="7434946" y="1957506"/>
                  <a:pt x="7435772" y="1952500"/>
                  <a:pt x="7393047" y="1952408"/>
                </a:cubicBezTo>
                <a:cubicBezTo>
                  <a:pt x="7356520" y="1952860"/>
                  <a:pt x="7236307" y="1958626"/>
                  <a:pt x="7199912" y="1959913"/>
                </a:cubicBezTo>
                <a:cubicBezTo>
                  <a:pt x="7176501" y="1959942"/>
                  <a:pt x="7160098" y="1958343"/>
                  <a:pt x="7146774" y="1956641"/>
                </a:cubicBezTo>
                <a:lnTo>
                  <a:pt x="7122244" y="1953891"/>
                </a:lnTo>
                <a:lnTo>
                  <a:pt x="7032241" y="1962723"/>
                </a:lnTo>
                <a:cubicBezTo>
                  <a:pt x="6997214" y="1965198"/>
                  <a:pt x="6963725" y="1968396"/>
                  <a:pt x="6941492" y="1976868"/>
                </a:cubicBezTo>
                <a:cubicBezTo>
                  <a:pt x="6947015" y="1970398"/>
                  <a:pt x="6923088" y="1965379"/>
                  <a:pt x="6906514" y="1968589"/>
                </a:cubicBezTo>
                <a:cubicBezTo>
                  <a:pt x="6925890" y="1943204"/>
                  <a:pt x="6840983" y="1991464"/>
                  <a:pt x="6826395" y="1974141"/>
                </a:cubicBezTo>
                <a:cubicBezTo>
                  <a:pt x="6825676" y="1990223"/>
                  <a:pt x="6751393" y="2017492"/>
                  <a:pt x="6716431" y="2004297"/>
                </a:cubicBezTo>
                <a:cubicBezTo>
                  <a:pt x="6663167" y="2007518"/>
                  <a:pt x="6625450" y="2020811"/>
                  <a:pt x="6569607" y="2015496"/>
                </a:cubicBezTo>
                <a:cubicBezTo>
                  <a:pt x="6567874" y="2017648"/>
                  <a:pt x="6565034" y="2019449"/>
                  <a:pt x="6561430" y="2020996"/>
                </a:cubicBezTo>
                <a:lnTo>
                  <a:pt x="6549371" y="2024747"/>
                </a:lnTo>
                <a:lnTo>
                  <a:pt x="6547040" y="2024474"/>
                </a:lnTo>
                <a:cubicBezTo>
                  <a:pt x="6537882" y="2024425"/>
                  <a:pt x="6533193" y="2025332"/>
                  <a:pt x="6530482" y="2026659"/>
                </a:cubicBezTo>
                <a:lnTo>
                  <a:pt x="6528565" y="2028600"/>
                </a:lnTo>
                <a:lnTo>
                  <a:pt x="6517741" y="2030558"/>
                </a:lnTo>
                <a:lnTo>
                  <a:pt x="6497855" y="2035650"/>
                </a:lnTo>
                <a:lnTo>
                  <a:pt x="6492785" y="2035444"/>
                </a:lnTo>
                <a:lnTo>
                  <a:pt x="6460692" y="2041321"/>
                </a:lnTo>
                <a:lnTo>
                  <a:pt x="6459609" y="2040851"/>
                </a:lnTo>
                <a:cubicBezTo>
                  <a:pt x="6456451" y="2039933"/>
                  <a:pt x="6452734" y="2039508"/>
                  <a:pt x="6447765" y="2040102"/>
                </a:cubicBezTo>
                <a:cubicBezTo>
                  <a:pt x="6446007" y="2031126"/>
                  <a:pt x="6441093" y="2037380"/>
                  <a:pt x="6426590" y="2039928"/>
                </a:cubicBezTo>
                <a:cubicBezTo>
                  <a:pt x="6423606" y="2033241"/>
                  <a:pt x="6413230" y="2032925"/>
                  <a:pt x="6401693" y="2033537"/>
                </a:cubicBezTo>
                <a:lnTo>
                  <a:pt x="6387141" y="2033161"/>
                </a:lnTo>
                <a:lnTo>
                  <a:pt x="6357846" y="2036782"/>
                </a:lnTo>
                <a:lnTo>
                  <a:pt x="6342914" y="2037585"/>
                </a:lnTo>
                <a:lnTo>
                  <a:pt x="6336300" y="2038781"/>
                </a:lnTo>
                <a:lnTo>
                  <a:pt x="6317178" y="2038968"/>
                </a:lnTo>
                <a:lnTo>
                  <a:pt x="6161427" y="2047338"/>
                </a:lnTo>
                <a:cubicBezTo>
                  <a:pt x="6147824" y="2057658"/>
                  <a:pt x="6118908" y="2077615"/>
                  <a:pt x="6097339" y="2082438"/>
                </a:cubicBezTo>
                <a:cubicBezTo>
                  <a:pt x="6090149" y="2084046"/>
                  <a:pt x="6083776" y="2083972"/>
                  <a:pt x="6079059" y="2081299"/>
                </a:cubicBezTo>
                <a:cubicBezTo>
                  <a:pt x="6063900" y="2082334"/>
                  <a:pt x="6011621" y="2084537"/>
                  <a:pt x="5998439" y="2070958"/>
                </a:cubicBezTo>
                <a:cubicBezTo>
                  <a:pt x="5976443" y="2071759"/>
                  <a:pt x="5925514" y="2069780"/>
                  <a:pt x="5904290" y="2070255"/>
                </a:cubicBezTo>
                <a:cubicBezTo>
                  <a:pt x="5871515" y="2066244"/>
                  <a:pt x="5843986" y="2088249"/>
                  <a:pt x="5814867" y="2079032"/>
                </a:cubicBezTo>
                <a:cubicBezTo>
                  <a:pt x="5792003" y="2070559"/>
                  <a:pt x="5750009" y="2076273"/>
                  <a:pt x="5725743" y="2070558"/>
                </a:cubicBezTo>
                <a:cubicBezTo>
                  <a:pt x="5716432" y="2058355"/>
                  <a:pt x="5667424" y="2047322"/>
                  <a:pt x="5650546" y="2052412"/>
                </a:cubicBezTo>
                <a:cubicBezTo>
                  <a:pt x="5614627" y="2046084"/>
                  <a:pt x="5608108" y="2028306"/>
                  <a:pt x="5581284" y="2023175"/>
                </a:cubicBezTo>
                <a:lnTo>
                  <a:pt x="5572593" y="2018391"/>
                </a:lnTo>
                <a:lnTo>
                  <a:pt x="5548580" y="2016951"/>
                </a:lnTo>
                <a:cubicBezTo>
                  <a:pt x="5523726" y="2017783"/>
                  <a:pt x="5498337" y="2019663"/>
                  <a:pt x="5471173" y="2018786"/>
                </a:cubicBezTo>
                <a:cubicBezTo>
                  <a:pt x="5447687" y="2003020"/>
                  <a:pt x="5353807" y="2022324"/>
                  <a:pt x="5340320" y="2037611"/>
                </a:cubicBezTo>
                <a:cubicBezTo>
                  <a:pt x="5340015" y="2024215"/>
                  <a:pt x="5271937" y="2042455"/>
                  <a:pt x="5254376" y="2042928"/>
                </a:cubicBezTo>
                <a:cubicBezTo>
                  <a:pt x="5248522" y="2043086"/>
                  <a:pt x="5248281" y="2041270"/>
                  <a:pt x="5258035" y="2035649"/>
                </a:cubicBezTo>
                <a:cubicBezTo>
                  <a:pt x="5239374" y="2037214"/>
                  <a:pt x="5220112" y="2030252"/>
                  <a:pt x="5230622" y="2024576"/>
                </a:cubicBezTo>
                <a:cubicBezTo>
                  <a:pt x="5173932" y="2036724"/>
                  <a:pt x="5090262" y="2024645"/>
                  <a:pt x="5026203" y="2030162"/>
                </a:cubicBezTo>
                <a:cubicBezTo>
                  <a:pt x="4991280" y="2016814"/>
                  <a:pt x="5010212" y="2029164"/>
                  <a:pt x="4973988" y="2026668"/>
                </a:cubicBezTo>
                <a:cubicBezTo>
                  <a:pt x="4983896" y="2038955"/>
                  <a:pt x="4930012" y="2019774"/>
                  <a:pt x="4928030" y="2033642"/>
                </a:cubicBezTo>
                <a:cubicBezTo>
                  <a:pt x="4921501" y="2032748"/>
                  <a:pt x="4915238" y="2031445"/>
                  <a:pt x="4908970" y="2030033"/>
                </a:cubicBezTo>
                <a:lnTo>
                  <a:pt x="4905679" y="2029300"/>
                </a:lnTo>
                <a:lnTo>
                  <a:pt x="4892525" y="2028768"/>
                </a:lnTo>
                <a:lnTo>
                  <a:pt x="4888818" y="2025619"/>
                </a:lnTo>
                <a:lnTo>
                  <a:pt x="4869018" y="2022668"/>
                </a:lnTo>
                <a:cubicBezTo>
                  <a:pt x="4861602" y="2022028"/>
                  <a:pt x="4853622" y="2021880"/>
                  <a:pt x="4844804" y="2022527"/>
                </a:cubicBezTo>
                <a:cubicBezTo>
                  <a:pt x="4823110" y="2028022"/>
                  <a:pt x="4789330" y="2021287"/>
                  <a:pt x="4758778" y="2021694"/>
                </a:cubicBezTo>
                <a:lnTo>
                  <a:pt x="4744748" y="2023396"/>
                </a:lnTo>
                <a:lnTo>
                  <a:pt x="4698956" y="2020558"/>
                </a:lnTo>
                <a:cubicBezTo>
                  <a:pt x="4685921" y="2020008"/>
                  <a:pt x="4672392" y="2019718"/>
                  <a:pt x="4658147" y="2019920"/>
                </a:cubicBezTo>
                <a:lnTo>
                  <a:pt x="4631706" y="2021274"/>
                </a:lnTo>
                <a:lnTo>
                  <a:pt x="4624776" y="2020152"/>
                </a:lnTo>
                <a:cubicBezTo>
                  <a:pt x="4612703" y="2020277"/>
                  <a:pt x="4596727" y="2024226"/>
                  <a:pt x="4598150" y="2019429"/>
                </a:cubicBezTo>
                <a:lnTo>
                  <a:pt x="4584588" y="2021092"/>
                </a:lnTo>
                <a:lnTo>
                  <a:pt x="4571203" y="2017263"/>
                </a:lnTo>
                <a:cubicBezTo>
                  <a:pt x="4569736" y="2016374"/>
                  <a:pt x="4568633" y="2015427"/>
                  <a:pt x="4567930" y="2014458"/>
                </a:cubicBezTo>
                <a:lnTo>
                  <a:pt x="4548984" y="2015717"/>
                </a:lnTo>
                <a:lnTo>
                  <a:pt x="4533451" y="2012976"/>
                </a:lnTo>
                <a:lnTo>
                  <a:pt x="4519910" y="2014768"/>
                </a:lnTo>
                <a:lnTo>
                  <a:pt x="4514290" y="2014364"/>
                </a:lnTo>
                <a:lnTo>
                  <a:pt x="4500320" y="2013007"/>
                </a:lnTo>
                <a:cubicBezTo>
                  <a:pt x="4493159" y="2012056"/>
                  <a:pt x="4485144" y="2010910"/>
                  <a:pt x="4476219" y="2009993"/>
                </a:cubicBezTo>
                <a:lnTo>
                  <a:pt x="4468701" y="2009574"/>
                </a:lnTo>
                <a:lnTo>
                  <a:pt x="4452333" y="2004964"/>
                </a:lnTo>
                <a:cubicBezTo>
                  <a:pt x="4440422" y="2001479"/>
                  <a:pt x="4431048" y="1999130"/>
                  <a:pt x="4420644" y="2001021"/>
                </a:cubicBezTo>
                <a:cubicBezTo>
                  <a:pt x="4402911" y="1996519"/>
                  <a:pt x="4390524" y="1983900"/>
                  <a:pt x="4364856" y="1987267"/>
                </a:cubicBezTo>
                <a:cubicBezTo>
                  <a:pt x="4372645" y="1981550"/>
                  <a:pt x="4336350" y="1986575"/>
                  <a:pt x="4332062" y="1980703"/>
                </a:cubicBezTo>
                <a:cubicBezTo>
                  <a:pt x="4330083" y="1975974"/>
                  <a:pt x="4318612" y="1976397"/>
                  <a:pt x="4309876" y="1974653"/>
                </a:cubicBezTo>
                <a:cubicBezTo>
                  <a:pt x="4303650" y="1969824"/>
                  <a:pt x="4259693" y="1965414"/>
                  <a:pt x="4244391" y="1966109"/>
                </a:cubicBezTo>
                <a:cubicBezTo>
                  <a:pt x="4201255" y="1970914"/>
                  <a:pt x="4166558" y="1951471"/>
                  <a:pt x="4132071" y="1954813"/>
                </a:cubicBezTo>
                <a:cubicBezTo>
                  <a:pt x="4123041" y="1954358"/>
                  <a:pt x="4115554" y="1953263"/>
                  <a:pt x="4109069" y="1951778"/>
                </a:cubicBezTo>
                <a:lnTo>
                  <a:pt x="4092908" y="1946662"/>
                </a:lnTo>
                <a:cubicBezTo>
                  <a:pt x="4092707" y="1945539"/>
                  <a:pt x="4092506" y="1944415"/>
                  <a:pt x="4092306" y="1943291"/>
                </a:cubicBezTo>
                <a:lnTo>
                  <a:pt x="4080234" y="1941219"/>
                </a:lnTo>
                <a:lnTo>
                  <a:pt x="4077778" y="1940145"/>
                </a:lnTo>
                <a:cubicBezTo>
                  <a:pt x="4073105" y="1938081"/>
                  <a:pt x="4068339" y="1936119"/>
                  <a:pt x="4062936" y="1934506"/>
                </a:cubicBezTo>
                <a:cubicBezTo>
                  <a:pt x="4048082" y="1947155"/>
                  <a:pt x="4014523" y="1922869"/>
                  <a:pt x="4012506" y="1935475"/>
                </a:cubicBezTo>
                <a:cubicBezTo>
                  <a:pt x="3980228" y="1928812"/>
                  <a:pt x="3986775" y="1942559"/>
                  <a:pt x="3965880" y="1925968"/>
                </a:cubicBezTo>
                <a:cubicBezTo>
                  <a:pt x="3899515" y="1923414"/>
                  <a:pt x="3830855" y="1902158"/>
                  <a:pt x="3765338" y="1906649"/>
                </a:cubicBezTo>
                <a:cubicBezTo>
                  <a:pt x="3780686" y="1902635"/>
                  <a:pt x="3768784" y="1893856"/>
                  <a:pt x="3749493" y="1893071"/>
                </a:cubicBezTo>
                <a:cubicBezTo>
                  <a:pt x="3807776" y="1876857"/>
                  <a:pt x="3656400" y="1898030"/>
                  <a:pt x="3672704" y="1881383"/>
                </a:cubicBezTo>
                <a:cubicBezTo>
                  <a:pt x="3645532" y="1893973"/>
                  <a:pt x="3537791" y="1900656"/>
                  <a:pt x="3530082" y="1883187"/>
                </a:cubicBezTo>
                <a:cubicBezTo>
                  <a:pt x="3479808" y="1875044"/>
                  <a:pt x="3426017" y="1877998"/>
                  <a:pt x="3387664" y="1862579"/>
                </a:cubicBezTo>
                <a:cubicBezTo>
                  <a:pt x="3382649" y="1863935"/>
                  <a:pt x="3377277" y="1864791"/>
                  <a:pt x="3371681" y="1865293"/>
                </a:cubicBezTo>
                <a:lnTo>
                  <a:pt x="3355305" y="1865842"/>
                </a:lnTo>
                <a:lnTo>
                  <a:pt x="3353790" y="1865158"/>
                </a:lnTo>
                <a:cubicBezTo>
                  <a:pt x="3346144" y="1863282"/>
                  <a:pt x="3340687" y="1863057"/>
                  <a:pt x="3336210" y="1863564"/>
                </a:cubicBezTo>
                <a:lnTo>
                  <a:pt x="3331381" y="1864716"/>
                </a:lnTo>
                <a:lnTo>
                  <a:pt x="3319012" y="1864093"/>
                </a:lnTo>
                <a:lnTo>
                  <a:pt x="3293818" y="1864135"/>
                </a:lnTo>
                <a:lnTo>
                  <a:pt x="3289881" y="1862954"/>
                </a:lnTo>
                <a:lnTo>
                  <a:pt x="3253090" y="1861164"/>
                </a:lnTo>
                <a:cubicBezTo>
                  <a:pt x="3253042" y="1860968"/>
                  <a:pt x="3252996" y="1860771"/>
                  <a:pt x="3252949" y="1860574"/>
                </a:cubicBezTo>
                <a:cubicBezTo>
                  <a:pt x="3251799" y="1859213"/>
                  <a:pt x="3249368" y="1858131"/>
                  <a:pt x="3244187" y="1857604"/>
                </a:cubicBezTo>
                <a:cubicBezTo>
                  <a:pt x="3250860" y="1853873"/>
                  <a:pt x="3250577" y="1852999"/>
                  <a:pt x="3246570" y="1852946"/>
                </a:cubicBezTo>
                <a:lnTo>
                  <a:pt x="3237810" y="1853064"/>
                </a:lnTo>
                <a:lnTo>
                  <a:pt x="3230822" y="1855474"/>
                </a:lnTo>
                <a:cubicBezTo>
                  <a:pt x="3206812" y="1862286"/>
                  <a:pt x="3176733" y="1868865"/>
                  <a:pt x="3136549" y="1874037"/>
                </a:cubicBezTo>
                <a:cubicBezTo>
                  <a:pt x="3081163" y="1880168"/>
                  <a:pt x="2902557" y="1900580"/>
                  <a:pt x="2845754" y="1910932"/>
                </a:cubicBezTo>
                <a:cubicBezTo>
                  <a:pt x="2860822" y="1944376"/>
                  <a:pt x="2813389" y="1905358"/>
                  <a:pt x="2786878" y="1917162"/>
                </a:cubicBezTo>
                <a:cubicBezTo>
                  <a:pt x="2766803" y="1917398"/>
                  <a:pt x="2741628" y="1915886"/>
                  <a:pt x="2725298" y="1912340"/>
                </a:cubicBezTo>
                <a:cubicBezTo>
                  <a:pt x="2716680" y="1911427"/>
                  <a:pt x="2707572" y="1911972"/>
                  <a:pt x="2697754" y="1914863"/>
                </a:cubicBezTo>
                <a:cubicBezTo>
                  <a:pt x="2667185" y="1939014"/>
                  <a:pt x="2622149" y="1926211"/>
                  <a:pt x="2568063" y="1936283"/>
                </a:cubicBezTo>
                <a:cubicBezTo>
                  <a:pt x="2552625" y="1932001"/>
                  <a:pt x="2502682" y="1953378"/>
                  <a:pt x="2489784" y="1943720"/>
                </a:cubicBezTo>
                <a:cubicBezTo>
                  <a:pt x="2478524" y="1943155"/>
                  <a:pt x="2467418" y="1949411"/>
                  <a:pt x="2458978" y="1938095"/>
                </a:cubicBezTo>
                <a:cubicBezTo>
                  <a:pt x="2417552" y="1934639"/>
                  <a:pt x="2366376" y="1931293"/>
                  <a:pt x="2318712" y="1934474"/>
                </a:cubicBezTo>
                <a:cubicBezTo>
                  <a:pt x="2296029" y="1936526"/>
                  <a:pt x="2282069" y="1938434"/>
                  <a:pt x="2268709" y="1940521"/>
                </a:cubicBezTo>
                <a:lnTo>
                  <a:pt x="2264080" y="1941232"/>
                </a:lnTo>
                <a:lnTo>
                  <a:pt x="2254684" y="1943524"/>
                </a:lnTo>
                <a:lnTo>
                  <a:pt x="2252523" y="1943004"/>
                </a:lnTo>
                <a:lnTo>
                  <a:pt x="2173350" y="1929202"/>
                </a:lnTo>
                <a:lnTo>
                  <a:pt x="2155266" y="1920267"/>
                </a:lnTo>
                <a:lnTo>
                  <a:pt x="2091013" y="1914631"/>
                </a:lnTo>
                <a:cubicBezTo>
                  <a:pt x="2033357" y="1920614"/>
                  <a:pt x="2070513" y="1905065"/>
                  <a:pt x="2030712" y="1897690"/>
                </a:cubicBezTo>
                <a:cubicBezTo>
                  <a:pt x="1994539" y="1893055"/>
                  <a:pt x="1958569" y="1883188"/>
                  <a:pt x="1908838" y="1892222"/>
                </a:cubicBezTo>
                <a:cubicBezTo>
                  <a:pt x="1897236" y="1896147"/>
                  <a:pt x="1883338" y="1892415"/>
                  <a:pt x="1877796" y="1883887"/>
                </a:cubicBezTo>
                <a:cubicBezTo>
                  <a:pt x="1876842" y="1882419"/>
                  <a:pt x="1876177" y="1880863"/>
                  <a:pt x="1875824" y="1879265"/>
                </a:cubicBezTo>
                <a:cubicBezTo>
                  <a:pt x="1843474" y="1887199"/>
                  <a:pt x="1841511" y="1873818"/>
                  <a:pt x="1823048" y="1881064"/>
                </a:cubicBezTo>
                <a:cubicBezTo>
                  <a:pt x="1792640" y="1872164"/>
                  <a:pt x="1782358" y="1850450"/>
                  <a:pt x="1765736" y="1856578"/>
                </a:cubicBezTo>
                <a:cubicBezTo>
                  <a:pt x="1753024" y="1849107"/>
                  <a:pt x="1745932" y="1828316"/>
                  <a:pt x="1725669" y="1833744"/>
                </a:cubicBezTo>
                <a:cubicBezTo>
                  <a:pt x="1727428" y="1831405"/>
                  <a:pt x="1726953" y="1830157"/>
                  <a:pt x="1725216" y="1829447"/>
                </a:cubicBezTo>
                <a:lnTo>
                  <a:pt x="1721485" y="1828960"/>
                </a:lnTo>
                <a:lnTo>
                  <a:pt x="1717786" y="1832224"/>
                </a:lnTo>
                <a:cubicBezTo>
                  <a:pt x="1703445" y="1843277"/>
                  <a:pt x="1706547" y="1827935"/>
                  <a:pt x="1689907" y="1825425"/>
                </a:cubicBezTo>
                <a:cubicBezTo>
                  <a:pt x="1682338" y="1823445"/>
                  <a:pt x="1685181" y="1820226"/>
                  <a:pt x="1688093" y="1817391"/>
                </a:cubicBezTo>
                <a:lnTo>
                  <a:pt x="1496789" y="1805297"/>
                </a:lnTo>
                <a:cubicBezTo>
                  <a:pt x="1463551" y="1793913"/>
                  <a:pt x="1426345" y="1786892"/>
                  <a:pt x="1392839" y="1758649"/>
                </a:cubicBezTo>
                <a:cubicBezTo>
                  <a:pt x="1386461" y="1750573"/>
                  <a:pt x="1374031" y="1756918"/>
                  <a:pt x="1360872" y="1752441"/>
                </a:cubicBezTo>
                <a:cubicBezTo>
                  <a:pt x="1347711" y="1747963"/>
                  <a:pt x="1332751" y="1735898"/>
                  <a:pt x="1313885" y="1731785"/>
                </a:cubicBezTo>
                <a:cubicBezTo>
                  <a:pt x="1281989" y="1726305"/>
                  <a:pt x="1256405" y="1739744"/>
                  <a:pt x="1247665" y="1727765"/>
                </a:cubicBezTo>
                <a:cubicBezTo>
                  <a:pt x="1231363" y="1728538"/>
                  <a:pt x="1209120" y="1742556"/>
                  <a:pt x="1196850" y="1729622"/>
                </a:cubicBezTo>
                <a:cubicBezTo>
                  <a:pt x="1195195" y="1740224"/>
                  <a:pt x="1178147" y="1721561"/>
                  <a:pt x="1168728" y="1728550"/>
                </a:cubicBezTo>
                <a:cubicBezTo>
                  <a:pt x="1152073" y="1727193"/>
                  <a:pt x="1122804" y="1725926"/>
                  <a:pt x="1096918" y="1721485"/>
                </a:cubicBezTo>
                <a:lnTo>
                  <a:pt x="1094082" y="1720113"/>
                </a:lnTo>
                <a:lnTo>
                  <a:pt x="1040782" y="1721762"/>
                </a:lnTo>
                <a:cubicBezTo>
                  <a:pt x="987172" y="1722352"/>
                  <a:pt x="1023272" y="1708707"/>
                  <a:pt x="955980" y="1719289"/>
                </a:cubicBezTo>
                <a:cubicBezTo>
                  <a:pt x="948995" y="1714208"/>
                  <a:pt x="940521" y="1713816"/>
                  <a:pt x="926108" y="1715917"/>
                </a:cubicBezTo>
                <a:cubicBezTo>
                  <a:pt x="900077" y="1715834"/>
                  <a:pt x="902688" y="1703436"/>
                  <a:pt x="876049" y="1710422"/>
                </a:cubicBezTo>
                <a:cubicBezTo>
                  <a:pt x="881084" y="1703830"/>
                  <a:pt x="826830" y="1706893"/>
                  <a:pt x="839194" y="1700176"/>
                </a:cubicBezTo>
                <a:cubicBezTo>
                  <a:pt x="822548" y="1693764"/>
                  <a:pt x="813674" y="1703628"/>
                  <a:pt x="797112" y="1698014"/>
                </a:cubicBezTo>
                <a:cubicBezTo>
                  <a:pt x="778195" y="1696418"/>
                  <a:pt x="807647" y="1705364"/>
                  <a:pt x="786610" y="1705455"/>
                </a:cubicBezTo>
                <a:cubicBezTo>
                  <a:pt x="761170" y="1704357"/>
                  <a:pt x="760599" y="1716610"/>
                  <a:pt x="741833" y="1700566"/>
                </a:cubicBezTo>
                <a:lnTo>
                  <a:pt x="673985" y="1692278"/>
                </a:lnTo>
                <a:cubicBezTo>
                  <a:pt x="658515" y="1695829"/>
                  <a:pt x="646395" y="1693620"/>
                  <a:pt x="634665" y="1689550"/>
                </a:cubicBezTo>
                <a:cubicBezTo>
                  <a:pt x="599149" y="1689690"/>
                  <a:pt x="567176" y="1683160"/>
                  <a:pt x="527471" y="1679869"/>
                </a:cubicBezTo>
                <a:cubicBezTo>
                  <a:pt x="484099" y="1683240"/>
                  <a:pt x="462693" y="1671949"/>
                  <a:pt x="420260" y="1668475"/>
                </a:cubicBezTo>
                <a:cubicBezTo>
                  <a:pt x="377482" y="1677390"/>
                  <a:pt x="393500" y="1652730"/>
                  <a:pt x="357630" y="1652142"/>
                </a:cubicBezTo>
                <a:cubicBezTo>
                  <a:pt x="298692" y="1659518"/>
                  <a:pt x="359631" y="1643849"/>
                  <a:pt x="269407" y="1643812"/>
                </a:cubicBezTo>
                <a:cubicBezTo>
                  <a:pt x="264204" y="1645215"/>
                  <a:pt x="253436" y="1643159"/>
                  <a:pt x="254769" y="1641013"/>
                </a:cubicBezTo>
                <a:cubicBezTo>
                  <a:pt x="234996" y="1641090"/>
                  <a:pt x="179093" y="1626583"/>
                  <a:pt x="150763" y="1628143"/>
                </a:cubicBezTo>
                <a:cubicBezTo>
                  <a:pt x="96232" y="1619954"/>
                  <a:pt x="68845" y="1629422"/>
                  <a:pt x="29133" y="1626172"/>
                </a:cubicBezTo>
                <a:lnTo>
                  <a:pt x="0" y="16195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DC1E2AD9-C7DB-A3E2-F658-6A064A6B7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506" y="494414"/>
            <a:ext cx="7900987" cy="817403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</a:pPr>
            <a:r>
              <a:rPr lang="en-US" sz="3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2-Parcours avec les </a:t>
            </a:r>
            <a:r>
              <a:rPr lang="en-US" sz="31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symboles</a:t>
            </a:r>
            <a:r>
              <a:rPr lang="en-US" sz="3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4E17775A-2D40-EC9F-B392-5C554124B1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9705" y="2188565"/>
            <a:ext cx="8423233" cy="419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61436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F0DCC097-1DB8-4B6D-85D0-6FBA0E1CA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0B58608-23C8-4441-994D-C6823EEE1D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2083506"/>
          </a:xfrm>
          <a:custGeom>
            <a:avLst/>
            <a:gdLst>
              <a:gd name="connsiteX0" fmla="*/ 0 w 12191999"/>
              <a:gd name="connsiteY0" fmla="*/ 0 h 2083506"/>
              <a:gd name="connsiteX1" fmla="*/ 9429748 w 12191999"/>
              <a:gd name="connsiteY1" fmla="*/ 0 h 2083506"/>
              <a:gd name="connsiteX2" fmla="*/ 9429748 w 12191999"/>
              <a:gd name="connsiteY2" fmla="*/ 1 h 2083506"/>
              <a:gd name="connsiteX3" fmla="*/ 12191999 w 12191999"/>
              <a:gd name="connsiteY3" fmla="*/ 1 h 2083506"/>
              <a:gd name="connsiteX4" fmla="*/ 12191999 w 12191999"/>
              <a:gd name="connsiteY4" fmla="*/ 1164372 h 2083506"/>
              <a:gd name="connsiteX5" fmla="*/ 12147852 w 12191999"/>
              <a:gd name="connsiteY5" fmla="*/ 1163783 h 2083506"/>
              <a:gd name="connsiteX6" fmla="*/ 11993604 w 12191999"/>
              <a:gd name="connsiteY6" fmla="*/ 1153496 h 2083506"/>
              <a:gd name="connsiteX7" fmla="*/ 11865319 w 12191999"/>
              <a:gd name="connsiteY7" fmla="*/ 1176624 h 2083506"/>
              <a:gd name="connsiteX8" fmla="*/ 11718353 w 12191999"/>
              <a:gd name="connsiteY8" fmla="*/ 1209136 h 2083506"/>
              <a:gd name="connsiteX9" fmla="*/ 11609067 w 12191999"/>
              <a:gd name="connsiteY9" fmla="*/ 1218512 h 2083506"/>
              <a:gd name="connsiteX10" fmla="*/ 11545958 w 12191999"/>
              <a:gd name="connsiteY10" fmla="*/ 1240430 h 2083506"/>
              <a:gd name="connsiteX11" fmla="*/ 11445770 w 12191999"/>
              <a:gd name="connsiteY11" fmla="*/ 1225780 h 2083506"/>
              <a:gd name="connsiteX12" fmla="*/ 11398842 w 12191999"/>
              <a:gd name="connsiteY12" fmla="*/ 1227250 h 2083506"/>
              <a:gd name="connsiteX13" fmla="*/ 11240093 w 12191999"/>
              <a:gd name="connsiteY13" fmla="*/ 1266797 h 2083506"/>
              <a:gd name="connsiteX14" fmla="*/ 11141364 w 12191999"/>
              <a:gd name="connsiteY14" fmla="*/ 1288059 h 2083506"/>
              <a:gd name="connsiteX15" fmla="*/ 11015396 w 12191999"/>
              <a:gd name="connsiteY15" fmla="*/ 1353104 h 2083506"/>
              <a:gd name="connsiteX16" fmla="*/ 10973905 w 12191999"/>
              <a:gd name="connsiteY16" fmla="*/ 1365109 h 2083506"/>
              <a:gd name="connsiteX17" fmla="*/ 10904858 w 12191999"/>
              <a:gd name="connsiteY17" fmla="*/ 1371966 h 2083506"/>
              <a:gd name="connsiteX18" fmla="*/ 10827883 w 12191999"/>
              <a:gd name="connsiteY18" fmla="*/ 1410270 h 2083506"/>
              <a:gd name="connsiteX19" fmla="*/ 10690996 w 12191999"/>
              <a:gd name="connsiteY19" fmla="*/ 1426394 h 2083506"/>
              <a:gd name="connsiteX20" fmla="*/ 10624461 w 12191999"/>
              <a:gd name="connsiteY20" fmla="*/ 1444283 h 2083506"/>
              <a:gd name="connsiteX21" fmla="*/ 10517208 w 12191999"/>
              <a:gd name="connsiteY21" fmla="*/ 1478947 h 2083506"/>
              <a:gd name="connsiteX22" fmla="*/ 10497937 w 12191999"/>
              <a:gd name="connsiteY22" fmla="*/ 1469831 h 2083506"/>
              <a:gd name="connsiteX23" fmla="*/ 10471201 w 12191999"/>
              <a:gd name="connsiteY23" fmla="*/ 1486037 h 2083506"/>
              <a:gd name="connsiteX24" fmla="*/ 10448263 w 12191999"/>
              <a:gd name="connsiteY24" fmla="*/ 1478223 h 2083506"/>
              <a:gd name="connsiteX25" fmla="*/ 10388089 w 12191999"/>
              <a:gd name="connsiteY25" fmla="*/ 1507175 h 2083506"/>
              <a:gd name="connsiteX26" fmla="*/ 10333720 w 12191999"/>
              <a:gd name="connsiteY26" fmla="*/ 1515848 h 2083506"/>
              <a:gd name="connsiteX27" fmla="*/ 10104338 w 12191999"/>
              <a:gd name="connsiteY27" fmla="*/ 1569424 h 2083506"/>
              <a:gd name="connsiteX28" fmla="*/ 9910445 w 12191999"/>
              <a:gd name="connsiteY28" fmla="*/ 1632275 h 2083506"/>
              <a:gd name="connsiteX29" fmla="*/ 9770872 w 12191999"/>
              <a:gd name="connsiteY29" fmla="*/ 1688088 h 2083506"/>
              <a:gd name="connsiteX30" fmla="*/ 9733849 w 12191999"/>
              <a:gd name="connsiteY30" fmla="*/ 1700034 h 2083506"/>
              <a:gd name="connsiteX31" fmla="*/ 9703714 w 12191999"/>
              <a:gd name="connsiteY31" fmla="*/ 1730093 h 2083506"/>
              <a:gd name="connsiteX32" fmla="*/ 9698351 w 12191999"/>
              <a:gd name="connsiteY32" fmla="*/ 1730377 h 2083506"/>
              <a:gd name="connsiteX33" fmla="*/ 9632895 w 12191999"/>
              <a:gd name="connsiteY33" fmla="*/ 1736363 h 2083506"/>
              <a:gd name="connsiteX34" fmla="*/ 9569107 w 12191999"/>
              <a:gd name="connsiteY34" fmla="*/ 1741010 h 2083506"/>
              <a:gd name="connsiteX35" fmla="*/ 9536451 w 12191999"/>
              <a:gd name="connsiteY35" fmla="*/ 1755120 h 2083506"/>
              <a:gd name="connsiteX36" fmla="*/ 9529385 w 12191999"/>
              <a:gd name="connsiteY36" fmla="*/ 1757515 h 2083506"/>
              <a:gd name="connsiteX37" fmla="*/ 9498527 w 12191999"/>
              <a:gd name="connsiteY37" fmla="*/ 1753117 h 2083506"/>
              <a:gd name="connsiteX38" fmla="*/ 9436642 w 12191999"/>
              <a:gd name="connsiteY38" fmla="*/ 1755478 h 2083506"/>
              <a:gd name="connsiteX39" fmla="*/ 9429748 w 12191999"/>
              <a:gd name="connsiteY39" fmla="*/ 1756317 h 2083506"/>
              <a:gd name="connsiteX40" fmla="*/ 9429748 w 12191999"/>
              <a:gd name="connsiteY40" fmla="*/ 1768745 h 2083506"/>
              <a:gd name="connsiteX41" fmla="*/ 9425802 w 12191999"/>
              <a:gd name="connsiteY41" fmla="*/ 1769273 h 2083506"/>
              <a:gd name="connsiteX42" fmla="*/ 9349763 w 12191999"/>
              <a:gd name="connsiteY42" fmla="*/ 1776107 h 2083506"/>
              <a:gd name="connsiteX43" fmla="*/ 9256503 w 12191999"/>
              <a:gd name="connsiteY43" fmla="*/ 1800699 h 2083506"/>
              <a:gd name="connsiteX44" fmla="*/ 9222873 w 12191999"/>
              <a:gd name="connsiteY44" fmla="*/ 1803003 h 2083506"/>
              <a:gd name="connsiteX45" fmla="*/ 9224095 w 12191999"/>
              <a:gd name="connsiteY45" fmla="*/ 1807355 h 2083506"/>
              <a:gd name="connsiteX46" fmla="*/ 9211603 w 12191999"/>
              <a:gd name="connsiteY46" fmla="*/ 1807675 h 2083506"/>
              <a:gd name="connsiteX47" fmla="*/ 9183719 w 12191999"/>
              <a:gd name="connsiteY47" fmla="*/ 1807781 h 2083506"/>
              <a:gd name="connsiteX48" fmla="*/ 9100221 w 12191999"/>
              <a:gd name="connsiteY48" fmla="*/ 1808989 h 2083506"/>
              <a:gd name="connsiteX49" fmla="*/ 9077439 w 12191999"/>
              <a:gd name="connsiteY49" fmla="*/ 1817333 h 2083506"/>
              <a:gd name="connsiteX50" fmla="*/ 9055889 w 12191999"/>
              <a:gd name="connsiteY50" fmla="*/ 1817464 h 2083506"/>
              <a:gd name="connsiteX51" fmla="*/ 8930912 w 12191999"/>
              <a:gd name="connsiteY51" fmla="*/ 1828648 h 2083506"/>
              <a:gd name="connsiteX52" fmla="*/ 8913729 w 12191999"/>
              <a:gd name="connsiteY52" fmla="*/ 1829483 h 2083506"/>
              <a:gd name="connsiteX53" fmla="*/ 8904423 w 12191999"/>
              <a:gd name="connsiteY53" fmla="*/ 1833234 h 2083506"/>
              <a:gd name="connsiteX54" fmla="*/ 8871099 w 12191999"/>
              <a:gd name="connsiteY54" fmla="*/ 1833979 h 2083506"/>
              <a:gd name="connsiteX55" fmla="*/ 8869557 w 12191999"/>
              <a:gd name="connsiteY55" fmla="*/ 1836113 h 2083506"/>
              <a:gd name="connsiteX56" fmla="*/ 8760021 w 12191999"/>
              <a:gd name="connsiteY56" fmla="*/ 1854442 h 2083506"/>
              <a:gd name="connsiteX57" fmla="*/ 8741254 w 12191999"/>
              <a:gd name="connsiteY57" fmla="*/ 1857469 h 2083506"/>
              <a:gd name="connsiteX58" fmla="*/ 8725039 w 12191999"/>
              <a:gd name="connsiteY58" fmla="*/ 1856552 h 2083506"/>
              <a:gd name="connsiteX59" fmla="*/ 8635265 w 12191999"/>
              <a:gd name="connsiteY59" fmla="*/ 1859168 h 2083506"/>
              <a:gd name="connsiteX60" fmla="*/ 8613911 w 12191999"/>
              <a:gd name="connsiteY60" fmla="*/ 1857561 h 2083506"/>
              <a:gd name="connsiteX61" fmla="*/ 8604931 w 12191999"/>
              <a:gd name="connsiteY61" fmla="*/ 1854170 h 2083506"/>
              <a:gd name="connsiteX62" fmla="*/ 8570171 w 12191999"/>
              <a:gd name="connsiteY62" fmla="*/ 1860579 h 2083506"/>
              <a:gd name="connsiteX63" fmla="*/ 8516537 w 12191999"/>
              <a:gd name="connsiteY63" fmla="*/ 1864971 h 2083506"/>
              <a:gd name="connsiteX64" fmla="*/ 8491046 w 12191999"/>
              <a:gd name="connsiteY64" fmla="*/ 1868141 h 2083506"/>
              <a:gd name="connsiteX65" fmla="*/ 8470478 w 12191999"/>
              <a:gd name="connsiteY65" fmla="*/ 1866216 h 2083506"/>
              <a:gd name="connsiteX66" fmla="*/ 8353433 w 12191999"/>
              <a:gd name="connsiteY66" fmla="*/ 1865729 h 2083506"/>
              <a:gd name="connsiteX67" fmla="*/ 8347675 w 12191999"/>
              <a:gd name="connsiteY67" fmla="*/ 1865075 h 2083506"/>
              <a:gd name="connsiteX68" fmla="*/ 8343939 w 12191999"/>
              <a:gd name="connsiteY68" fmla="*/ 1865677 h 2083506"/>
              <a:gd name="connsiteX69" fmla="*/ 8221566 w 12191999"/>
              <a:gd name="connsiteY69" fmla="*/ 1881148 h 2083506"/>
              <a:gd name="connsiteX70" fmla="*/ 8066095 w 12191999"/>
              <a:gd name="connsiteY70" fmla="*/ 1919902 h 2083506"/>
              <a:gd name="connsiteX71" fmla="*/ 8044849 w 12191999"/>
              <a:gd name="connsiteY71" fmla="*/ 1916308 h 2083506"/>
              <a:gd name="connsiteX72" fmla="*/ 8041142 w 12191999"/>
              <a:gd name="connsiteY72" fmla="*/ 1915506 h 2083506"/>
              <a:gd name="connsiteX73" fmla="*/ 8022159 w 12191999"/>
              <a:gd name="connsiteY73" fmla="*/ 1911521 h 2083506"/>
              <a:gd name="connsiteX74" fmla="*/ 7944932 w 12191999"/>
              <a:gd name="connsiteY74" fmla="*/ 1917265 h 2083506"/>
              <a:gd name="connsiteX75" fmla="*/ 7879011 w 12191999"/>
              <a:gd name="connsiteY75" fmla="*/ 1928570 h 2083506"/>
              <a:gd name="connsiteX76" fmla="*/ 7865529 w 12191999"/>
              <a:gd name="connsiteY76" fmla="*/ 1934399 h 2083506"/>
              <a:gd name="connsiteX77" fmla="*/ 7774801 w 12191999"/>
              <a:gd name="connsiteY77" fmla="*/ 1947969 h 2083506"/>
              <a:gd name="connsiteX78" fmla="*/ 7748398 w 12191999"/>
              <a:gd name="connsiteY78" fmla="*/ 1955982 h 2083506"/>
              <a:gd name="connsiteX79" fmla="*/ 7740684 w 12191999"/>
              <a:gd name="connsiteY79" fmla="*/ 1955717 h 2083506"/>
              <a:gd name="connsiteX80" fmla="*/ 7712976 w 12191999"/>
              <a:gd name="connsiteY80" fmla="*/ 1960442 h 2083506"/>
              <a:gd name="connsiteX81" fmla="*/ 7699956 w 12191999"/>
              <a:gd name="connsiteY81" fmla="*/ 1966104 h 2083506"/>
              <a:gd name="connsiteX82" fmla="*/ 7684158 w 12191999"/>
              <a:gd name="connsiteY82" fmla="*/ 1962927 h 2083506"/>
              <a:gd name="connsiteX83" fmla="*/ 7643109 w 12191999"/>
              <a:gd name="connsiteY83" fmla="*/ 1964400 h 2083506"/>
              <a:gd name="connsiteX84" fmla="*/ 7630180 w 12191999"/>
              <a:gd name="connsiteY84" fmla="*/ 1970266 h 2083506"/>
              <a:gd name="connsiteX85" fmla="*/ 7609131 w 12191999"/>
              <a:gd name="connsiteY85" fmla="*/ 1971774 h 2083506"/>
              <a:gd name="connsiteX86" fmla="*/ 7555555 w 12191999"/>
              <a:gd name="connsiteY86" fmla="*/ 1969491 h 2083506"/>
              <a:gd name="connsiteX87" fmla="*/ 7520919 w 12191999"/>
              <a:gd name="connsiteY87" fmla="*/ 1970177 h 2083506"/>
              <a:gd name="connsiteX88" fmla="*/ 7456258 w 12191999"/>
              <a:gd name="connsiteY88" fmla="*/ 1960468 h 2083506"/>
              <a:gd name="connsiteX89" fmla="*/ 7393047 w 12191999"/>
              <a:gd name="connsiteY89" fmla="*/ 1952408 h 2083506"/>
              <a:gd name="connsiteX90" fmla="*/ 7199912 w 12191999"/>
              <a:gd name="connsiteY90" fmla="*/ 1959913 h 2083506"/>
              <a:gd name="connsiteX91" fmla="*/ 7146774 w 12191999"/>
              <a:gd name="connsiteY91" fmla="*/ 1956641 h 2083506"/>
              <a:gd name="connsiteX92" fmla="*/ 7122244 w 12191999"/>
              <a:gd name="connsiteY92" fmla="*/ 1953891 h 2083506"/>
              <a:gd name="connsiteX93" fmla="*/ 7032241 w 12191999"/>
              <a:gd name="connsiteY93" fmla="*/ 1962723 h 2083506"/>
              <a:gd name="connsiteX94" fmla="*/ 6941492 w 12191999"/>
              <a:gd name="connsiteY94" fmla="*/ 1976868 h 2083506"/>
              <a:gd name="connsiteX95" fmla="*/ 6906514 w 12191999"/>
              <a:gd name="connsiteY95" fmla="*/ 1968589 h 2083506"/>
              <a:gd name="connsiteX96" fmla="*/ 6826395 w 12191999"/>
              <a:gd name="connsiteY96" fmla="*/ 1974141 h 2083506"/>
              <a:gd name="connsiteX97" fmla="*/ 6716431 w 12191999"/>
              <a:gd name="connsiteY97" fmla="*/ 2004297 h 2083506"/>
              <a:gd name="connsiteX98" fmla="*/ 6569607 w 12191999"/>
              <a:gd name="connsiteY98" fmla="*/ 2015496 h 2083506"/>
              <a:gd name="connsiteX99" fmla="*/ 6561430 w 12191999"/>
              <a:gd name="connsiteY99" fmla="*/ 2020996 h 2083506"/>
              <a:gd name="connsiteX100" fmla="*/ 6549371 w 12191999"/>
              <a:gd name="connsiteY100" fmla="*/ 2024747 h 2083506"/>
              <a:gd name="connsiteX101" fmla="*/ 6547040 w 12191999"/>
              <a:gd name="connsiteY101" fmla="*/ 2024474 h 2083506"/>
              <a:gd name="connsiteX102" fmla="*/ 6530482 w 12191999"/>
              <a:gd name="connsiteY102" fmla="*/ 2026659 h 2083506"/>
              <a:gd name="connsiteX103" fmla="*/ 6528565 w 12191999"/>
              <a:gd name="connsiteY103" fmla="*/ 2028600 h 2083506"/>
              <a:gd name="connsiteX104" fmla="*/ 6517741 w 12191999"/>
              <a:gd name="connsiteY104" fmla="*/ 2030558 h 2083506"/>
              <a:gd name="connsiteX105" fmla="*/ 6497855 w 12191999"/>
              <a:gd name="connsiteY105" fmla="*/ 2035650 h 2083506"/>
              <a:gd name="connsiteX106" fmla="*/ 6492785 w 12191999"/>
              <a:gd name="connsiteY106" fmla="*/ 2035444 h 2083506"/>
              <a:gd name="connsiteX107" fmla="*/ 6460692 w 12191999"/>
              <a:gd name="connsiteY107" fmla="*/ 2041321 h 2083506"/>
              <a:gd name="connsiteX108" fmla="*/ 6459609 w 12191999"/>
              <a:gd name="connsiteY108" fmla="*/ 2040851 h 2083506"/>
              <a:gd name="connsiteX109" fmla="*/ 6447765 w 12191999"/>
              <a:gd name="connsiteY109" fmla="*/ 2040102 h 2083506"/>
              <a:gd name="connsiteX110" fmla="*/ 6426590 w 12191999"/>
              <a:gd name="connsiteY110" fmla="*/ 2039928 h 2083506"/>
              <a:gd name="connsiteX111" fmla="*/ 6401693 w 12191999"/>
              <a:gd name="connsiteY111" fmla="*/ 2033537 h 2083506"/>
              <a:gd name="connsiteX112" fmla="*/ 6387141 w 12191999"/>
              <a:gd name="connsiteY112" fmla="*/ 2033161 h 2083506"/>
              <a:gd name="connsiteX113" fmla="*/ 6357846 w 12191999"/>
              <a:gd name="connsiteY113" fmla="*/ 2036782 h 2083506"/>
              <a:gd name="connsiteX114" fmla="*/ 6342914 w 12191999"/>
              <a:gd name="connsiteY114" fmla="*/ 2037585 h 2083506"/>
              <a:gd name="connsiteX115" fmla="*/ 6336300 w 12191999"/>
              <a:gd name="connsiteY115" fmla="*/ 2038781 h 2083506"/>
              <a:gd name="connsiteX116" fmla="*/ 6317178 w 12191999"/>
              <a:gd name="connsiteY116" fmla="*/ 2038968 h 2083506"/>
              <a:gd name="connsiteX117" fmla="*/ 6161427 w 12191999"/>
              <a:gd name="connsiteY117" fmla="*/ 2047338 h 2083506"/>
              <a:gd name="connsiteX118" fmla="*/ 6097339 w 12191999"/>
              <a:gd name="connsiteY118" fmla="*/ 2082438 h 2083506"/>
              <a:gd name="connsiteX119" fmla="*/ 6079059 w 12191999"/>
              <a:gd name="connsiteY119" fmla="*/ 2081299 h 2083506"/>
              <a:gd name="connsiteX120" fmla="*/ 5998439 w 12191999"/>
              <a:gd name="connsiteY120" fmla="*/ 2070958 h 2083506"/>
              <a:gd name="connsiteX121" fmla="*/ 5904290 w 12191999"/>
              <a:gd name="connsiteY121" fmla="*/ 2070255 h 2083506"/>
              <a:gd name="connsiteX122" fmla="*/ 5814867 w 12191999"/>
              <a:gd name="connsiteY122" fmla="*/ 2079032 h 2083506"/>
              <a:gd name="connsiteX123" fmla="*/ 5725743 w 12191999"/>
              <a:gd name="connsiteY123" fmla="*/ 2070558 h 2083506"/>
              <a:gd name="connsiteX124" fmla="*/ 5650546 w 12191999"/>
              <a:gd name="connsiteY124" fmla="*/ 2052412 h 2083506"/>
              <a:gd name="connsiteX125" fmla="*/ 5581284 w 12191999"/>
              <a:gd name="connsiteY125" fmla="*/ 2023175 h 2083506"/>
              <a:gd name="connsiteX126" fmla="*/ 5572593 w 12191999"/>
              <a:gd name="connsiteY126" fmla="*/ 2018391 h 2083506"/>
              <a:gd name="connsiteX127" fmla="*/ 5548580 w 12191999"/>
              <a:gd name="connsiteY127" fmla="*/ 2016951 h 2083506"/>
              <a:gd name="connsiteX128" fmla="*/ 5471173 w 12191999"/>
              <a:gd name="connsiteY128" fmla="*/ 2018786 h 2083506"/>
              <a:gd name="connsiteX129" fmla="*/ 5340320 w 12191999"/>
              <a:gd name="connsiteY129" fmla="*/ 2037611 h 2083506"/>
              <a:gd name="connsiteX130" fmla="*/ 5254376 w 12191999"/>
              <a:gd name="connsiteY130" fmla="*/ 2042928 h 2083506"/>
              <a:gd name="connsiteX131" fmla="*/ 5258035 w 12191999"/>
              <a:gd name="connsiteY131" fmla="*/ 2035649 h 2083506"/>
              <a:gd name="connsiteX132" fmla="*/ 5230622 w 12191999"/>
              <a:gd name="connsiteY132" fmla="*/ 2024576 h 2083506"/>
              <a:gd name="connsiteX133" fmla="*/ 5026203 w 12191999"/>
              <a:gd name="connsiteY133" fmla="*/ 2030162 h 2083506"/>
              <a:gd name="connsiteX134" fmla="*/ 4973988 w 12191999"/>
              <a:gd name="connsiteY134" fmla="*/ 2026668 h 2083506"/>
              <a:gd name="connsiteX135" fmla="*/ 4928030 w 12191999"/>
              <a:gd name="connsiteY135" fmla="*/ 2033642 h 2083506"/>
              <a:gd name="connsiteX136" fmla="*/ 4908970 w 12191999"/>
              <a:gd name="connsiteY136" fmla="*/ 2030033 h 2083506"/>
              <a:gd name="connsiteX137" fmla="*/ 4905679 w 12191999"/>
              <a:gd name="connsiteY137" fmla="*/ 2029300 h 2083506"/>
              <a:gd name="connsiteX138" fmla="*/ 4892525 w 12191999"/>
              <a:gd name="connsiteY138" fmla="*/ 2028768 h 2083506"/>
              <a:gd name="connsiteX139" fmla="*/ 4888818 w 12191999"/>
              <a:gd name="connsiteY139" fmla="*/ 2025619 h 2083506"/>
              <a:gd name="connsiteX140" fmla="*/ 4869018 w 12191999"/>
              <a:gd name="connsiteY140" fmla="*/ 2022668 h 2083506"/>
              <a:gd name="connsiteX141" fmla="*/ 4844804 w 12191999"/>
              <a:gd name="connsiteY141" fmla="*/ 2022527 h 2083506"/>
              <a:gd name="connsiteX142" fmla="*/ 4758778 w 12191999"/>
              <a:gd name="connsiteY142" fmla="*/ 2021694 h 2083506"/>
              <a:gd name="connsiteX143" fmla="*/ 4744748 w 12191999"/>
              <a:gd name="connsiteY143" fmla="*/ 2023396 h 2083506"/>
              <a:gd name="connsiteX144" fmla="*/ 4698956 w 12191999"/>
              <a:gd name="connsiteY144" fmla="*/ 2020558 h 2083506"/>
              <a:gd name="connsiteX145" fmla="*/ 4658147 w 12191999"/>
              <a:gd name="connsiteY145" fmla="*/ 2019920 h 2083506"/>
              <a:gd name="connsiteX146" fmla="*/ 4631706 w 12191999"/>
              <a:gd name="connsiteY146" fmla="*/ 2021274 h 2083506"/>
              <a:gd name="connsiteX147" fmla="*/ 4624776 w 12191999"/>
              <a:gd name="connsiteY147" fmla="*/ 2020152 h 2083506"/>
              <a:gd name="connsiteX148" fmla="*/ 4598150 w 12191999"/>
              <a:gd name="connsiteY148" fmla="*/ 2019429 h 2083506"/>
              <a:gd name="connsiteX149" fmla="*/ 4584588 w 12191999"/>
              <a:gd name="connsiteY149" fmla="*/ 2021092 h 2083506"/>
              <a:gd name="connsiteX150" fmla="*/ 4571203 w 12191999"/>
              <a:gd name="connsiteY150" fmla="*/ 2017263 h 2083506"/>
              <a:gd name="connsiteX151" fmla="*/ 4567930 w 12191999"/>
              <a:gd name="connsiteY151" fmla="*/ 2014458 h 2083506"/>
              <a:gd name="connsiteX152" fmla="*/ 4548984 w 12191999"/>
              <a:gd name="connsiteY152" fmla="*/ 2015717 h 2083506"/>
              <a:gd name="connsiteX153" fmla="*/ 4533451 w 12191999"/>
              <a:gd name="connsiteY153" fmla="*/ 2012976 h 2083506"/>
              <a:gd name="connsiteX154" fmla="*/ 4519910 w 12191999"/>
              <a:gd name="connsiteY154" fmla="*/ 2014768 h 2083506"/>
              <a:gd name="connsiteX155" fmla="*/ 4514290 w 12191999"/>
              <a:gd name="connsiteY155" fmla="*/ 2014364 h 2083506"/>
              <a:gd name="connsiteX156" fmla="*/ 4500320 w 12191999"/>
              <a:gd name="connsiteY156" fmla="*/ 2013007 h 2083506"/>
              <a:gd name="connsiteX157" fmla="*/ 4476219 w 12191999"/>
              <a:gd name="connsiteY157" fmla="*/ 2009993 h 2083506"/>
              <a:gd name="connsiteX158" fmla="*/ 4468701 w 12191999"/>
              <a:gd name="connsiteY158" fmla="*/ 2009574 h 2083506"/>
              <a:gd name="connsiteX159" fmla="*/ 4452333 w 12191999"/>
              <a:gd name="connsiteY159" fmla="*/ 2004964 h 2083506"/>
              <a:gd name="connsiteX160" fmla="*/ 4420644 w 12191999"/>
              <a:gd name="connsiteY160" fmla="*/ 2001021 h 2083506"/>
              <a:gd name="connsiteX161" fmla="*/ 4364856 w 12191999"/>
              <a:gd name="connsiteY161" fmla="*/ 1987267 h 2083506"/>
              <a:gd name="connsiteX162" fmla="*/ 4332062 w 12191999"/>
              <a:gd name="connsiteY162" fmla="*/ 1980703 h 2083506"/>
              <a:gd name="connsiteX163" fmla="*/ 4309876 w 12191999"/>
              <a:gd name="connsiteY163" fmla="*/ 1974653 h 2083506"/>
              <a:gd name="connsiteX164" fmla="*/ 4244391 w 12191999"/>
              <a:gd name="connsiteY164" fmla="*/ 1966109 h 2083506"/>
              <a:gd name="connsiteX165" fmla="*/ 4132071 w 12191999"/>
              <a:gd name="connsiteY165" fmla="*/ 1954813 h 2083506"/>
              <a:gd name="connsiteX166" fmla="*/ 4109069 w 12191999"/>
              <a:gd name="connsiteY166" fmla="*/ 1951778 h 2083506"/>
              <a:gd name="connsiteX167" fmla="*/ 4092908 w 12191999"/>
              <a:gd name="connsiteY167" fmla="*/ 1946662 h 2083506"/>
              <a:gd name="connsiteX168" fmla="*/ 4092306 w 12191999"/>
              <a:gd name="connsiteY168" fmla="*/ 1943291 h 2083506"/>
              <a:gd name="connsiteX169" fmla="*/ 4080234 w 12191999"/>
              <a:gd name="connsiteY169" fmla="*/ 1941219 h 2083506"/>
              <a:gd name="connsiteX170" fmla="*/ 4077778 w 12191999"/>
              <a:gd name="connsiteY170" fmla="*/ 1940145 h 2083506"/>
              <a:gd name="connsiteX171" fmla="*/ 4062936 w 12191999"/>
              <a:gd name="connsiteY171" fmla="*/ 1934506 h 2083506"/>
              <a:gd name="connsiteX172" fmla="*/ 4012506 w 12191999"/>
              <a:gd name="connsiteY172" fmla="*/ 1935475 h 2083506"/>
              <a:gd name="connsiteX173" fmla="*/ 3965880 w 12191999"/>
              <a:gd name="connsiteY173" fmla="*/ 1925968 h 2083506"/>
              <a:gd name="connsiteX174" fmla="*/ 3765338 w 12191999"/>
              <a:gd name="connsiteY174" fmla="*/ 1906649 h 2083506"/>
              <a:gd name="connsiteX175" fmla="*/ 3749493 w 12191999"/>
              <a:gd name="connsiteY175" fmla="*/ 1893071 h 2083506"/>
              <a:gd name="connsiteX176" fmla="*/ 3672704 w 12191999"/>
              <a:gd name="connsiteY176" fmla="*/ 1881383 h 2083506"/>
              <a:gd name="connsiteX177" fmla="*/ 3530082 w 12191999"/>
              <a:gd name="connsiteY177" fmla="*/ 1883187 h 2083506"/>
              <a:gd name="connsiteX178" fmla="*/ 3387664 w 12191999"/>
              <a:gd name="connsiteY178" fmla="*/ 1862579 h 2083506"/>
              <a:gd name="connsiteX179" fmla="*/ 3371681 w 12191999"/>
              <a:gd name="connsiteY179" fmla="*/ 1865293 h 2083506"/>
              <a:gd name="connsiteX180" fmla="*/ 3355305 w 12191999"/>
              <a:gd name="connsiteY180" fmla="*/ 1865842 h 2083506"/>
              <a:gd name="connsiteX181" fmla="*/ 3353790 w 12191999"/>
              <a:gd name="connsiteY181" fmla="*/ 1865158 h 2083506"/>
              <a:gd name="connsiteX182" fmla="*/ 3336210 w 12191999"/>
              <a:gd name="connsiteY182" fmla="*/ 1863564 h 2083506"/>
              <a:gd name="connsiteX183" fmla="*/ 3331381 w 12191999"/>
              <a:gd name="connsiteY183" fmla="*/ 1864716 h 2083506"/>
              <a:gd name="connsiteX184" fmla="*/ 3319012 w 12191999"/>
              <a:gd name="connsiteY184" fmla="*/ 1864093 h 2083506"/>
              <a:gd name="connsiteX185" fmla="*/ 3293818 w 12191999"/>
              <a:gd name="connsiteY185" fmla="*/ 1864135 h 2083506"/>
              <a:gd name="connsiteX186" fmla="*/ 3289881 w 12191999"/>
              <a:gd name="connsiteY186" fmla="*/ 1862954 h 2083506"/>
              <a:gd name="connsiteX187" fmla="*/ 3253090 w 12191999"/>
              <a:gd name="connsiteY187" fmla="*/ 1861164 h 2083506"/>
              <a:gd name="connsiteX188" fmla="*/ 3252949 w 12191999"/>
              <a:gd name="connsiteY188" fmla="*/ 1860574 h 2083506"/>
              <a:gd name="connsiteX189" fmla="*/ 3244187 w 12191999"/>
              <a:gd name="connsiteY189" fmla="*/ 1857604 h 2083506"/>
              <a:gd name="connsiteX190" fmla="*/ 3246570 w 12191999"/>
              <a:gd name="connsiteY190" fmla="*/ 1852946 h 2083506"/>
              <a:gd name="connsiteX191" fmla="*/ 3237810 w 12191999"/>
              <a:gd name="connsiteY191" fmla="*/ 1853064 h 2083506"/>
              <a:gd name="connsiteX192" fmla="*/ 3230822 w 12191999"/>
              <a:gd name="connsiteY192" fmla="*/ 1855474 h 2083506"/>
              <a:gd name="connsiteX193" fmla="*/ 3136549 w 12191999"/>
              <a:gd name="connsiteY193" fmla="*/ 1874037 h 2083506"/>
              <a:gd name="connsiteX194" fmla="*/ 2845754 w 12191999"/>
              <a:gd name="connsiteY194" fmla="*/ 1910932 h 2083506"/>
              <a:gd name="connsiteX195" fmla="*/ 2786878 w 12191999"/>
              <a:gd name="connsiteY195" fmla="*/ 1917162 h 2083506"/>
              <a:gd name="connsiteX196" fmla="*/ 2725298 w 12191999"/>
              <a:gd name="connsiteY196" fmla="*/ 1912340 h 2083506"/>
              <a:gd name="connsiteX197" fmla="*/ 2697754 w 12191999"/>
              <a:gd name="connsiteY197" fmla="*/ 1914863 h 2083506"/>
              <a:gd name="connsiteX198" fmla="*/ 2568063 w 12191999"/>
              <a:gd name="connsiteY198" fmla="*/ 1936283 h 2083506"/>
              <a:gd name="connsiteX199" fmla="*/ 2489784 w 12191999"/>
              <a:gd name="connsiteY199" fmla="*/ 1943720 h 2083506"/>
              <a:gd name="connsiteX200" fmla="*/ 2458978 w 12191999"/>
              <a:gd name="connsiteY200" fmla="*/ 1938095 h 2083506"/>
              <a:gd name="connsiteX201" fmla="*/ 2318712 w 12191999"/>
              <a:gd name="connsiteY201" fmla="*/ 1934474 h 2083506"/>
              <a:gd name="connsiteX202" fmla="*/ 2268709 w 12191999"/>
              <a:gd name="connsiteY202" fmla="*/ 1940521 h 2083506"/>
              <a:gd name="connsiteX203" fmla="*/ 2264080 w 12191999"/>
              <a:gd name="connsiteY203" fmla="*/ 1941232 h 2083506"/>
              <a:gd name="connsiteX204" fmla="*/ 2254684 w 12191999"/>
              <a:gd name="connsiteY204" fmla="*/ 1943524 h 2083506"/>
              <a:gd name="connsiteX205" fmla="*/ 2252523 w 12191999"/>
              <a:gd name="connsiteY205" fmla="*/ 1943004 h 2083506"/>
              <a:gd name="connsiteX206" fmla="*/ 2173350 w 12191999"/>
              <a:gd name="connsiteY206" fmla="*/ 1929202 h 2083506"/>
              <a:gd name="connsiteX207" fmla="*/ 2155266 w 12191999"/>
              <a:gd name="connsiteY207" fmla="*/ 1920267 h 2083506"/>
              <a:gd name="connsiteX208" fmla="*/ 2091013 w 12191999"/>
              <a:gd name="connsiteY208" fmla="*/ 1914631 h 2083506"/>
              <a:gd name="connsiteX209" fmla="*/ 2030712 w 12191999"/>
              <a:gd name="connsiteY209" fmla="*/ 1897690 h 2083506"/>
              <a:gd name="connsiteX210" fmla="*/ 1908838 w 12191999"/>
              <a:gd name="connsiteY210" fmla="*/ 1892222 h 2083506"/>
              <a:gd name="connsiteX211" fmla="*/ 1877796 w 12191999"/>
              <a:gd name="connsiteY211" fmla="*/ 1883887 h 2083506"/>
              <a:gd name="connsiteX212" fmla="*/ 1875824 w 12191999"/>
              <a:gd name="connsiteY212" fmla="*/ 1879265 h 2083506"/>
              <a:gd name="connsiteX213" fmla="*/ 1823048 w 12191999"/>
              <a:gd name="connsiteY213" fmla="*/ 1881064 h 2083506"/>
              <a:gd name="connsiteX214" fmla="*/ 1765736 w 12191999"/>
              <a:gd name="connsiteY214" fmla="*/ 1856578 h 2083506"/>
              <a:gd name="connsiteX215" fmla="*/ 1725669 w 12191999"/>
              <a:gd name="connsiteY215" fmla="*/ 1833744 h 2083506"/>
              <a:gd name="connsiteX216" fmla="*/ 1725216 w 12191999"/>
              <a:gd name="connsiteY216" fmla="*/ 1829447 h 2083506"/>
              <a:gd name="connsiteX217" fmla="*/ 1721485 w 12191999"/>
              <a:gd name="connsiteY217" fmla="*/ 1828960 h 2083506"/>
              <a:gd name="connsiteX218" fmla="*/ 1717786 w 12191999"/>
              <a:gd name="connsiteY218" fmla="*/ 1832224 h 2083506"/>
              <a:gd name="connsiteX219" fmla="*/ 1689907 w 12191999"/>
              <a:gd name="connsiteY219" fmla="*/ 1825425 h 2083506"/>
              <a:gd name="connsiteX220" fmla="*/ 1688093 w 12191999"/>
              <a:gd name="connsiteY220" fmla="*/ 1817391 h 2083506"/>
              <a:gd name="connsiteX221" fmla="*/ 1496789 w 12191999"/>
              <a:gd name="connsiteY221" fmla="*/ 1805297 h 2083506"/>
              <a:gd name="connsiteX222" fmla="*/ 1392839 w 12191999"/>
              <a:gd name="connsiteY222" fmla="*/ 1758649 h 2083506"/>
              <a:gd name="connsiteX223" fmla="*/ 1360872 w 12191999"/>
              <a:gd name="connsiteY223" fmla="*/ 1752441 h 2083506"/>
              <a:gd name="connsiteX224" fmla="*/ 1313885 w 12191999"/>
              <a:gd name="connsiteY224" fmla="*/ 1731785 h 2083506"/>
              <a:gd name="connsiteX225" fmla="*/ 1247665 w 12191999"/>
              <a:gd name="connsiteY225" fmla="*/ 1727765 h 2083506"/>
              <a:gd name="connsiteX226" fmla="*/ 1196850 w 12191999"/>
              <a:gd name="connsiteY226" fmla="*/ 1729622 h 2083506"/>
              <a:gd name="connsiteX227" fmla="*/ 1168728 w 12191999"/>
              <a:gd name="connsiteY227" fmla="*/ 1728550 h 2083506"/>
              <a:gd name="connsiteX228" fmla="*/ 1096918 w 12191999"/>
              <a:gd name="connsiteY228" fmla="*/ 1721485 h 2083506"/>
              <a:gd name="connsiteX229" fmla="*/ 1094082 w 12191999"/>
              <a:gd name="connsiteY229" fmla="*/ 1720113 h 2083506"/>
              <a:gd name="connsiteX230" fmla="*/ 1040782 w 12191999"/>
              <a:gd name="connsiteY230" fmla="*/ 1721762 h 2083506"/>
              <a:gd name="connsiteX231" fmla="*/ 955980 w 12191999"/>
              <a:gd name="connsiteY231" fmla="*/ 1719289 h 2083506"/>
              <a:gd name="connsiteX232" fmla="*/ 926108 w 12191999"/>
              <a:gd name="connsiteY232" fmla="*/ 1715917 h 2083506"/>
              <a:gd name="connsiteX233" fmla="*/ 876049 w 12191999"/>
              <a:gd name="connsiteY233" fmla="*/ 1710422 h 2083506"/>
              <a:gd name="connsiteX234" fmla="*/ 839194 w 12191999"/>
              <a:gd name="connsiteY234" fmla="*/ 1700176 h 2083506"/>
              <a:gd name="connsiteX235" fmla="*/ 797112 w 12191999"/>
              <a:gd name="connsiteY235" fmla="*/ 1698014 h 2083506"/>
              <a:gd name="connsiteX236" fmla="*/ 786610 w 12191999"/>
              <a:gd name="connsiteY236" fmla="*/ 1705455 h 2083506"/>
              <a:gd name="connsiteX237" fmla="*/ 741833 w 12191999"/>
              <a:gd name="connsiteY237" fmla="*/ 1700566 h 2083506"/>
              <a:gd name="connsiteX238" fmla="*/ 673985 w 12191999"/>
              <a:gd name="connsiteY238" fmla="*/ 1692278 h 2083506"/>
              <a:gd name="connsiteX239" fmla="*/ 634665 w 12191999"/>
              <a:gd name="connsiteY239" fmla="*/ 1689550 h 2083506"/>
              <a:gd name="connsiteX240" fmla="*/ 527471 w 12191999"/>
              <a:gd name="connsiteY240" fmla="*/ 1679869 h 2083506"/>
              <a:gd name="connsiteX241" fmla="*/ 420260 w 12191999"/>
              <a:gd name="connsiteY241" fmla="*/ 1668475 h 2083506"/>
              <a:gd name="connsiteX242" fmla="*/ 357630 w 12191999"/>
              <a:gd name="connsiteY242" fmla="*/ 1652142 h 2083506"/>
              <a:gd name="connsiteX243" fmla="*/ 269407 w 12191999"/>
              <a:gd name="connsiteY243" fmla="*/ 1643812 h 2083506"/>
              <a:gd name="connsiteX244" fmla="*/ 254769 w 12191999"/>
              <a:gd name="connsiteY244" fmla="*/ 1641013 h 2083506"/>
              <a:gd name="connsiteX245" fmla="*/ 150763 w 12191999"/>
              <a:gd name="connsiteY245" fmla="*/ 1628143 h 2083506"/>
              <a:gd name="connsiteX246" fmla="*/ 29133 w 12191999"/>
              <a:gd name="connsiteY246" fmla="*/ 1626172 h 2083506"/>
              <a:gd name="connsiteX247" fmla="*/ 0 w 12191999"/>
              <a:gd name="connsiteY247" fmla="*/ 1619589 h 2083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</a:cxnLst>
            <a:rect l="l" t="t" r="r" b="b"/>
            <a:pathLst>
              <a:path w="12191999" h="2083506">
                <a:moveTo>
                  <a:pt x="0" y="0"/>
                </a:moveTo>
                <a:lnTo>
                  <a:pt x="9429748" y="0"/>
                </a:lnTo>
                <a:lnTo>
                  <a:pt x="9429748" y="1"/>
                </a:lnTo>
                <a:lnTo>
                  <a:pt x="12191999" y="1"/>
                </a:lnTo>
                <a:lnTo>
                  <a:pt x="12191999" y="1164372"/>
                </a:lnTo>
                <a:lnTo>
                  <a:pt x="12147852" y="1163783"/>
                </a:lnTo>
                <a:cubicBezTo>
                  <a:pt x="12063101" y="1189107"/>
                  <a:pt x="12045020" y="1156925"/>
                  <a:pt x="11993604" y="1153496"/>
                </a:cubicBezTo>
                <a:cubicBezTo>
                  <a:pt x="11954216" y="1165241"/>
                  <a:pt x="11911195" y="1167350"/>
                  <a:pt x="11865319" y="1176624"/>
                </a:cubicBezTo>
                <a:cubicBezTo>
                  <a:pt x="11822513" y="1184682"/>
                  <a:pt x="11766915" y="1201558"/>
                  <a:pt x="11718353" y="1209136"/>
                </a:cubicBezTo>
                <a:cubicBezTo>
                  <a:pt x="11675379" y="1217463"/>
                  <a:pt x="11638007" y="1216639"/>
                  <a:pt x="11609067" y="1218512"/>
                </a:cubicBezTo>
                <a:cubicBezTo>
                  <a:pt x="11597582" y="1221322"/>
                  <a:pt x="11554280" y="1243577"/>
                  <a:pt x="11545958" y="1240430"/>
                </a:cubicBezTo>
                <a:lnTo>
                  <a:pt x="11445770" y="1225780"/>
                </a:lnTo>
                <a:cubicBezTo>
                  <a:pt x="11425543" y="1230782"/>
                  <a:pt x="11413740" y="1222096"/>
                  <a:pt x="11398842" y="1227250"/>
                </a:cubicBezTo>
                <a:cubicBezTo>
                  <a:pt x="11367060" y="1233093"/>
                  <a:pt x="11269285" y="1263712"/>
                  <a:pt x="11240093" y="1266797"/>
                </a:cubicBezTo>
                <a:cubicBezTo>
                  <a:pt x="11197297" y="1273685"/>
                  <a:pt x="11181311" y="1272682"/>
                  <a:pt x="11141364" y="1288059"/>
                </a:cubicBezTo>
                <a:cubicBezTo>
                  <a:pt x="11099891" y="1305386"/>
                  <a:pt x="11051533" y="1319157"/>
                  <a:pt x="11015396" y="1353104"/>
                </a:cubicBezTo>
                <a:cubicBezTo>
                  <a:pt x="11009424" y="1362217"/>
                  <a:pt x="10992328" y="1361966"/>
                  <a:pt x="10973905" y="1365109"/>
                </a:cubicBezTo>
                <a:cubicBezTo>
                  <a:pt x="10955482" y="1368254"/>
                  <a:pt x="10907369" y="1372817"/>
                  <a:pt x="10904858" y="1371966"/>
                </a:cubicBezTo>
                <a:cubicBezTo>
                  <a:pt x="10880521" y="1379494"/>
                  <a:pt x="10873670" y="1399734"/>
                  <a:pt x="10827883" y="1410270"/>
                </a:cubicBezTo>
                <a:cubicBezTo>
                  <a:pt x="10790248" y="1415655"/>
                  <a:pt x="10724899" y="1420726"/>
                  <a:pt x="10690996" y="1426394"/>
                </a:cubicBezTo>
                <a:cubicBezTo>
                  <a:pt x="10676463" y="1423331"/>
                  <a:pt x="10634514" y="1436908"/>
                  <a:pt x="10624461" y="1444283"/>
                </a:cubicBezTo>
                <a:cubicBezTo>
                  <a:pt x="10601952" y="1468442"/>
                  <a:pt x="10536224" y="1460228"/>
                  <a:pt x="10517208" y="1478947"/>
                </a:cubicBezTo>
                <a:cubicBezTo>
                  <a:pt x="10509508" y="1482271"/>
                  <a:pt x="10505833" y="1468818"/>
                  <a:pt x="10497937" y="1469831"/>
                </a:cubicBezTo>
                <a:lnTo>
                  <a:pt x="10471201" y="1486037"/>
                </a:lnTo>
                <a:lnTo>
                  <a:pt x="10448263" y="1478223"/>
                </a:lnTo>
                <a:lnTo>
                  <a:pt x="10388089" y="1507175"/>
                </a:lnTo>
                <a:cubicBezTo>
                  <a:pt x="10350285" y="1513081"/>
                  <a:pt x="10383281" y="1526586"/>
                  <a:pt x="10333720" y="1515848"/>
                </a:cubicBezTo>
                <a:cubicBezTo>
                  <a:pt x="10286428" y="1526223"/>
                  <a:pt x="10174884" y="1550019"/>
                  <a:pt x="10104338" y="1569424"/>
                </a:cubicBezTo>
                <a:cubicBezTo>
                  <a:pt x="10066963" y="1581564"/>
                  <a:pt x="9967395" y="1605712"/>
                  <a:pt x="9910445" y="1632275"/>
                </a:cubicBezTo>
                <a:cubicBezTo>
                  <a:pt x="9856131" y="1644130"/>
                  <a:pt x="9831118" y="1689967"/>
                  <a:pt x="9770872" y="1688088"/>
                </a:cubicBezTo>
                <a:cubicBezTo>
                  <a:pt x="9769882" y="1691843"/>
                  <a:pt x="9737016" y="1697044"/>
                  <a:pt x="9733849" y="1700034"/>
                </a:cubicBezTo>
                <a:lnTo>
                  <a:pt x="9703714" y="1730093"/>
                </a:lnTo>
                <a:lnTo>
                  <a:pt x="9698351" y="1730377"/>
                </a:lnTo>
                <a:lnTo>
                  <a:pt x="9632895" y="1736363"/>
                </a:lnTo>
                <a:lnTo>
                  <a:pt x="9569107" y="1741010"/>
                </a:lnTo>
                <a:cubicBezTo>
                  <a:pt x="9558961" y="1745882"/>
                  <a:pt x="9548028" y="1750646"/>
                  <a:pt x="9536451" y="1755120"/>
                </a:cubicBezTo>
                <a:lnTo>
                  <a:pt x="9529385" y="1757515"/>
                </a:lnTo>
                <a:lnTo>
                  <a:pt x="9498527" y="1753117"/>
                </a:lnTo>
                <a:lnTo>
                  <a:pt x="9436642" y="1755478"/>
                </a:lnTo>
                <a:lnTo>
                  <a:pt x="9429748" y="1756317"/>
                </a:lnTo>
                <a:lnTo>
                  <a:pt x="9429748" y="1768745"/>
                </a:lnTo>
                <a:lnTo>
                  <a:pt x="9425802" y="1769273"/>
                </a:lnTo>
                <a:cubicBezTo>
                  <a:pt x="9390751" y="1773262"/>
                  <a:pt x="9371406" y="1773457"/>
                  <a:pt x="9349763" y="1776107"/>
                </a:cubicBezTo>
                <a:cubicBezTo>
                  <a:pt x="9314721" y="1782260"/>
                  <a:pt x="9277650" y="1796217"/>
                  <a:pt x="9256503" y="1800699"/>
                </a:cubicBezTo>
                <a:lnTo>
                  <a:pt x="9222873" y="1803003"/>
                </a:lnTo>
                <a:lnTo>
                  <a:pt x="9224095" y="1807355"/>
                </a:lnTo>
                <a:lnTo>
                  <a:pt x="9211603" y="1807675"/>
                </a:lnTo>
                <a:lnTo>
                  <a:pt x="9183719" y="1807781"/>
                </a:lnTo>
                <a:cubicBezTo>
                  <a:pt x="9166319" y="1808439"/>
                  <a:pt x="9117935" y="1807396"/>
                  <a:pt x="9100221" y="1808989"/>
                </a:cubicBezTo>
                <a:cubicBezTo>
                  <a:pt x="9095111" y="1813630"/>
                  <a:pt x="9087224" y="1816160"/>
                  <a:pt x="9077439" y="1817333"/>
                </a:cubicBezTo>
                <a:lnTo>
                  <a:pt x="9055889" y="1817464"/>
                </a:lnTo>
                <a:lnTo>
                  <a:pt x="8930912" y="1828648"/>
                </a:lnTo>
                <a:lnTo>
                  <a:pt x="8913729" y="1829483"/>
                </a:lnTo>
                <a:lnTo>
                  <a:pt x="8904423" y="1833234"/>
                </a:lnTo>
                <a:cubicBezTo>
                  <a:pt x="8897319" y="1833982"/>
                  <a:pt x="8876911" y="1833498"/>
                  <a:pt x="8871099" y="1833979"/>
                </a:cubicBezTo>
                <a:lnTo>
                  <a:pt x="8869557" y="1836113"/>
                </a:lnTo>
                <a:cubicBezTo>
                  <a:pt x="8851043" y="1839524"/>
                  <a:pt x="8781405" y="1850882"/>
                  <a:pt x="8760021" y="1854442"/>
                </a:cubicBezTo>
                <a:cubicBezTo>
                  <a:pt x="8755749" y="1851161"/>
                  <a:pt x="8746183" y="1856343"/>
                  <a:pt x="8741254" y="1857469"/>
                </a:cubicBezTo>
                <a:cubicBezTo>
                  <a:pt x="8740491" y="1855259"/>
                  <a:pt x="8728559" y="1854585"/>
                  <a:pt x="8725039" y="1856552"/>
                </a:cubicBezTo>
                <a:cubicBezTo>
                  <a:pt x="8641157" y="1867333"/>
                  <a:pt x="8683145" y="1845054"/>
                  <a:pt x="8635265" y="1859168"/>
                </a:cubicBezTo>
                <a:cubicBezTo>
                  <a:pt x="8626795" y="1860103"/>
                  <a:pt x="8619931" y="1859212"/>
                  <a:pt x="8613911" y="1857561"/>
                </a:cubicBezTo>
                <a:lnTo>
                  <a:pt x="8604931" y="1854170"/>
                </a:lnTo>
                <a:lnTo>
                  <a:pt x="8570171" y="1860579"/>
                </a:lnTo>
                <a:cubicBezTo>
                  <a:pt x="8553049" y="1862813"/>
                  <a:pt x="8535028" y="1864294"/>
                  <a:pt x="8516537" y="1864971"/>
                </a:cubicBezTo>
                <a:cubicBezTo>
                  <a:pt x="8512388" y="1860455"/>
                  <a:pt x="8497874" y="1866870"/>
                  <a:pt x="8491046" y="1868141"/>
                </a:cubicBezTo>
                <a:cubicBezTo>
                  <a:pt x="8490975" y="1865191"/>
                  <a:pt x="8475847" y="1863778"/>
                  <a:pt x="8470478" y="1866216"/>
                </a:cubicBezTo>
                <a:cubicBezTo>
                  <a:pt x="8357654" y="1876758"/>
                  <a:pt x="8421139" y="1849210"/>
                  <a:pt x="8353433" y="1865729"/>
                </a:cubicBezTo>
                <a:lnTo>
                  <a:pt x="8347675" y="1865075"/>
                </a:lnTo>
                <a:lnTo>
                  <a:pt x="8343939" y="1865677"/>
                </a:lnTo>
                <a:cubicBezTo>
                  <a:pt x="8309852" y="1870841"/>
                  <a:pt x="8272587" y="1875809"/>
                  <a:pt x="8221566" y="1881148"/>
                </a:cubicBezTo>
                <a:cubicBezTo>
                  <a:pt x="8158043" y="1892960"/>
                  <a:pt x="8095547" y="1914042"/>
                  <a:pt x="8066095" y="1919902"/>
                </a:cubicBezTo>
                <a:cubicBezTo>
                  <a:pt x="8058949" y="1919234"/>
                  <a:pt x="8051921" y="1917862"/>
                  <a:pt x="8044849" y="1916308"/>
                </a:cubicBezTo>
                <a:lnTo>
                  <a:pt x="8041142" y="1915506"/>
                </a:lnTo>
                <a:lnTo>
                  <a:pt x="8022159" y="1911521"/>
                </a:lnTo>
                <a:lnTo>
                  <a:pt x="7944932" y="1917265"/>
                </a:lnTo>
                <a:lnTo>
                  <a:pt x="7879011" y="1928570"/>
                </a:lnTo>
                <a:lnTo>
                  <a:pt x="7865529" y="1934399"/>
                </a:lnTo>
                <a:lnTo>
                  <a:pt x="7774801" y="1947969"/>
                </a:lnTo>
                <a:lnTo>
                  <a:pt x="7748398" y="1955982"/>
                </a:lnTo>
                <a:lnTo>
                  <a:pt x="7740684" y="1955717"/>
                </a:lnTo>
                <a:cubicBezTo>
                  <a:pt x="7728362" y="1958584"/>
                  <a:pt x="7714099" y="1968442"/>
                  <a:pt x="7712976" y="1960442"/>
                </a:cubicBezTo>
                <a:lnTo>
                  <a:pt x="7699956" y="1966104"/>
                </a:lnTo>
                <a:lnTo>
                  <a:pt x="7684158" y="1962927"/>
                </a:lnTo>
                <a:cubicBezTo>
                  <a:pt x="7674684" y="1962643"/>
                  <a:pt x="7652105" y="1963177"/>
                  <a:pt x="7643109" y="1964400"/>
                </a:cubicBezTo>
                <a:lnTo>
                  <a:pt x="7630180" y="1970266"/>
                </a:lnTo>
                <a:lnTo>
                  <a:pt x="7609131" y="1971774"/>
                </a:lnTo>
                <a:cubicBezTo>
                  <a:pt x="7596694" y="1971644"/>
                  <a:pt x="7570258" y="1969757"/>
                  <a:pt x="7555555" y="1969491"/>
                </a:cubicBezTo>
                <a:cubicBezTo>
                  <a:pt x="7541460" y="1966540"/>
                  <a:pt x="7530571" y="1964848"/>
                  <a:pt x="7520919" y="1970177"/>
                </a:cubicBezTo>
                <a:cubicBezTo>
                  <a:pt x="7500295" y="1966884"/>
                  <a:pt x="7480780" y="1949401"/>
                  <a:pt x="7456258" y="1960468"/>
                </a:cubicBezTo>
                <a:cubicBezTo>
                  <a:pt x="7434946" y="1957506"/>
                  <a:pt x="7435772" y="1952500"/>
                  <a:pt x="7393047" y="1952408"/>
                </a:cubicBezTo>
                <a:cubicBezTo>
                  <a:pt x="7356520" y="1952860"/>
                  <a:pt x="7236307" y="1958626"/>
                  <a:pt x="7199912" y="1959913"/>
                </a:cubicBezTo>
                <a:cubicBezTo>
                  <a:pt x="7176501" y="1959942"/>
                  <a:pt x="7160098" y="1958343"/>
                  <a:pt x="7146774" y="1956641"/>
                </a:cubicBezTo>
                <a:lnTo>
                  <a:pt x="7122244" y="1953891"/>
                </a:lnTo>
                <a:lnTo>
                  <a:pt x="7032241" y="1962723"/>
                </a:lnTo>
                <a:cubicBezTo>
                  <a:pt x="6997214" y="1965198"/>
                  <a:pt x="6963725" y="1968396"/>
                  <a:pt x="6941492" y="1976868"/>
                </a:cubicBezTo>
                <a:cubicBezTo>
                  <a:pt x="6947015" y="1970398"/>
                  <a:pt x="6923088" y="1965379"/>
                  <a:pt x="6906514" y="1968589"/>
                </a:cubicBezTo>
                <a:cubicBezTo>
                  <a:pt x="6925890" y="1943204"/>
                  <a:pt x="6840983" y="1991464"/>
                  <a:pt x="6826395" y="1974141"/>
                </a:cubicBezTo>
                <a:cubicBezTo>
                  <a:pt x="6825676" y="1990223"/>
                  <a:pt x="6751393" y="2017492"/>
                  <a:pt x="6716431" y="2004297"/>
                </a:cubicBezTo>
                <a:cubicBezTo>
                  <a:pt x="6663167" y="2007518"/>
                  <a:pt x="6625450" y="2020811"/>
                  <a:pt x="6569607" y="2015496"/>
                </a:cubicBezTo>
                <a:cubicBezTo>
                  <a:pt x="6567874" y="2017648"/>
                  <a:pt x="6565034" y="2019449"/>
                  <a:pt x="6561430" y="2020996"/>
                </a:cubicBezTo>
                <a:lnTo>
                  <a:pt x="6549371" y="2024747"/>
                </a:lnTo>
                <a:lnTo>
                  <a:pt x="6547040" y="2024474"/>
                </a:lnTo>
                <a:cubicBezTo>
                  <a:pt x="6537882" y="2024425"/>
                  <a:pt x="6533193" y="2025332"/>
                  <a:pt x="6530482" y="2026659"/>
                </a:cubicBezTo>
                <a:lnTo>
                  <a:pt x="6528565" y="2028600"/>
                </a:lnTo>
                <a:lnTo>
                  <a:pt x="6517741" y="2030558"/>
                </a:lnTo>
                <a:lnTo>
                  <a:pt x="6497855" y="2035650"/>
                </a:lnTo>
                <a:lnTo>
                  <a:pt x="6492785" y="2035444"/>
                </a:lnTo>
                <a:lnTo>
                  <a:pt x="6460692" y="2041321"/>
                </a:lnTo>
                <a:lnTo>
                  <a:pt x="6459609" y="2040851"/>
                </a:lnTo>
                <a:cubicBezTo>
                  <a:pt x="6456451" y="2039933"/>
                  <a:pt x="6452734" y="2039508"/>
                  <a:pt x="6447765" y="2040102"/>
                </a:cubicBezTo>
                <a:cubicBezTo>
                  <a:pt x="6446007" y="2031126"/>
                  <a:pt x="6441093" y="2037380"/>
                  <a:pt x="6426590" y="2039928"/>
                </a:cubicBezTo>
                <a:cubicBezTo>
                  <a:pt x="6423606" y="2033241"/>
                  <a:pt x="6413230" y="2032925"/>
                  <a:pt x="6401693" y="2033537"/>
                </a:cubicBezTo>
                <a:lnTo>
                  <a:pt x="6387141" y="2033161"/>
                </a:lnTo>
                <a:lnTo>
                  <a:pt x="6357846" y="2036782"/>
                </a:lnTo>
                <a:lnTo>
                  <a:pt x="6342914" y="2037585"/>
                </a:lnTo>
                <a:lnTo>
                  <a:pt x="6336300" y="2038781"/>
                </a:lnTo>
                <a:lnTo>
                  <a:pt x="6317178" y="2038968"/>
                </a:lnTo>
                <a:lnTo>
                  <a:pt x="6161427" y="2047338"/>
                </a:lnTo>
                <a:cubicBezTo>
                  <a:pt x="6147824" y="2057658"/>
                  <a:pt x="6118908" y="2077615"/>
                  <a:pt x="6097339" y="2082438"/>
                </a:cubicBezTo>
                <a:cubicBezTo>
                  <a:pt x="6090149" y="2084046"/>
                  <a:pt x="6083776" y="2083972"/>
                  <a:pt x="6079059" y="2081299"/>
                </a:cubicBezTo>
                <a:cubicBezTo>
                  <a:pt x="6063900" y="2082334"/>
                  <a:pt x="6011621" y="2084537"/>
                  <a:pt x="5998439" y="2070958"/>
                </a:cubicBezTo>
                <a:cubicBezTo>
                  <a:pt x="5976443" y="2071759"/>
                  <a:pt x="5925514" y="2069780"/>
                  <a:pt x="5904290" y="2070255"/>
                </a:cubicBezTo>
                <a:cubicBezTo>
                  <a:pt x="5871515" y="2066244"/>
                  <a:pt x="5843986" y="2088249"/>
                  <a:pt x="5814867" y="2079032"/>
                </a:cubicBezTo>
                <a:cubicBezTo>
                  <a:pt x="5792003" y="2070559"/>
                  <a:pt x="5750009" y="2076273"/>
                  <a:pt x="5725743" y="2070558"/>
                </a:cubicBezTo>
                <a:cubicBezTo>
                  <a:pt x="5716432" y="2058355"/>
                  <a:pt x="5667424" y="2047322"/>
                  <a:pt x="5650546" y="2052412"/>
                </a:cubicBezTo>
                <a:cubicBezTo>
                  <a:pt x="5614627" y="2046084"/>
                  <a:pt x="5608108" y="2028306"/>
                  <a:pt x="5581284" y="2023175"/>
                </a:cubicBezTo>
                <a:lnTo>
                  <a:pt x="5572593" y="2018391"/>
                </a:lnTo>
                <a:lnTo>
                  <a:pt x="5548580" y="2016951"/>
                </a:lnTo>
                <a:cubicBezTo>
                  <a:pt x="5523726" y="2017783"/>
                  <a:pt x="5498337" y="2019663"/>
                  <a:pt x="5471173" y="2018786"/>
                </a:cubicBezTo>
                <a:cubicBezTo>
                  <a:pt x="5447687" y="2003020"/>
                  <a:pt x="5353807" y="2022324"/>
                  <a:pt x="5340320" y="2037611"/>
                </a:cubicBezTo>
                <a:cubicBezTo>
                  <a:pt x="5340015" y="2024215"/>
                  <a:pt x="5271937" y="2042455"/>
                  <a:pt x="5254376" y="2042928"/>
                </a:cubicBezTo>
                <a:cubicBezTo>
                  <a:pt x="5248522" y="2043086"/>
                  <a:pt x="5248281" y="2041270"/>
                  <a:pt x="5258035" y="2035649"/>
                </a:cubicBezTo>
                <a:cubicBezTo>
                  <a:pt x="5239374" y="2037214"/>
                  <a:pt x="5220112" y="2030252"/>
                  <a:pt x="5230622" y="2024576"/>
                </a:cubicBezTo>
                <a:cubicBezTo>
                  <a:pt x="5173932" y="2036724"/>
                  <a:pt x="5090262" y="2024645"/>
                  <a:pt x="5026203" y="2030162"/>
                </a:cubicBezTo>
                <a:cubicBezTo>
                  <a:pt x="4991280" y="2016814"/>
                  <a:pt x="5010212" y="2029164"/>
                  <a:pt x="4973988" y="2026668"/>
                </a:cubicBezTo>
                <a:cubicBezTo>
                  <a:pt x="4983896" y="2038955"/>
                  <a:pt x="4930012" y="2019774"/>
                  <a:pt x="4928030" y="2033642"/>
                </a:cubicBezTo>
                <a:cubicBezTo>
                  <a:pt x="4921501" y="2032748"/>
                  <a:pt x="4915238" y="2031445"/>
                  <a:pt x="4908970" y="2030033"/>
                </a:cubicBezTo>
                <a:lnTo>
                  <a:pt x="4905679" y="2029300"/>
                </a:lnTo>
                <a:lnTo>
                  <a:pt x="4892525" y="2028768"/>
                </a:lnTo>
                <a:lnTo>
                  <a:pt x="4888818" y="2025619"/>
                </a:lnTo>
                <a:lnTo>
                  <a:pt x="4869018" y="2022668"/>
                </a:lnTo>
                <a:cubicBezTo>
                  <a:pt x="4861602" y="2022028"/>
                  <a:pt x="4853622" y="2021880"/>
                  <a:pt x="4844804" y="2022527"/>
                </a:cubicBezTo>
                <a:cubicBezTo>
                  <a:pt x="4823110" y="2028022"/>
                  <a:pt x="4789330" y="2021287"/>
                  <a:pt x="4758778" y="2021694"/>
                </a:cubicBezTo>
                <a:lnTo>
                  <a:pt x="4744748" y="2023396"/>
                </a:lnTo>
                <a:lnTo>
                  <a:pt x="4698956" y="2020558"/>
                </a:lnTo>
                <a:cubicBezTo>
                  <a:pt x="4685921" y="2020008"/>
                  <a:pt x="4672392" y="2019718"/>
                  <a:pt x="4658147" y="2019920"/>
                </a:cubicBezTo>
                <a:lnTo>
                  <a:pt x="4631706" y="2021274"/>
                </a:lnTo>
                <a:lnTo>
                  <a:pt x="4624776" y="2020152"/>
                </a:lnTo>
                <a:cubicBezTo>
                  <a:pt x="4612703" y="2020277"/>
                  <a:pt x="4596727" y="2024226"/>
                  <a:pt x="4598150" y="2019429"/>
                </a:cubicBezTo>
                <a:lnTo>
                  <a:pt x="4584588" y="2021092"/>
                </a:lnTo>
                <a:lnTo>
                  <a:pt x="4571203" y="2017263"/>
                </a:lnTo>
                <a:cubicBezTo>
                  <a:pt x="4569736" y="2016374"/>
                  <a:pt x="4568633" y="2015427"/>
                  <a:pt x="4567930" y="2014458"/>
                </a:cubicBezTo>
                <a:lnTo>
                  <a:pt x="4548984" y="2015717"/>
                </a:lnTo>
                <a:lnTo>
                  <a:pt x="4533451" y="2012976"/>
                </a:lnTo>
                <a:lnTo>
                  <a:pt x="4519910" y="2014768"/>
                </a:lnTo>
                <a:lnTo>
                  <a:pt x="4514290" y="2014364"/>
                </a:lnTo>
                <a:lnTo>
                  <a:pt x="4500320" y="2013007"/>
                </a:lnTo>
                <a:cubicBezTo>
                  <a:pt x="4493159" y="2012056"/>
                  <a:pt x="4485144" y="2010910"/>
                  <a:pt x="4476219" y="2009993"/>
                </a:cubicBezTo>
                <a:lnTo>
                  <a:pt x="4468701" y="2009574"/>
                </a:lnTo>
                <a:lnTo>
                  <a:pt x="4452333" y="2004964"/>
                </a:lnTo>
                <a:cubicBezTo>
                  <a:pt x="4440422" y="2001479"/>
                  <a:pt x="4431048" y="1999130"/>
                  <a:pt x="4420644" y="2001021"/>
                </a:cubicBezTo>
                <a:cubicBezTo>
                  <a:pt x="4402911" y="1996519"/>
                  <a:pt x="4390524" y="1983900"/>
                  <a:pt x="4364856" y="1987267"/>
                </a:cubicBezTo>
                <a:cubicBezTo>
                  <a:pt x="4372645" y="1981550"/>
                  <a:pt x="4336350" y="1986575"/>
                  <a:pt x="4332062" y="1980703"/>
                </a:cubicBezTo>
                <a:cubicBezTo>
                  <a:pt x="4330083" y="1975974"/>
                  <a:pt x="4318612" y="1976397"/>
                  <a:pt x="4309876" y="1974653"/>
                </a:cubicBezTo>
                <a:cubicBezTo>
                  <a:pt x="4303650" y="1969824"/>
                  <a:pt x="4259693" y="1965414"/>
                  <a:pt x="4244391" y="1966109"/>
                </a:cubicBezTo>
                <a:cubicBezTo>
                  <a:pt x="4201255" y="1970914"/>
                  <a:pt x="4166558" y="1951471"/>
                  <a:pt x="4132071" y="1954813"/>
                </a:cubicBezTo>
                <a:cubicBezTo>
                  <a:pt x="4123041" y="1954358"/>
                  <a:pt x="4115554" y="1953263"/>
                  <a:pt x="4109069" y="1951778"/>
                </a:cubicBezTo>
                <a:lnTo>
                  <a:pt x="4092908" y="1946662"/>
                </a:lnTo>
                <a:cubicBezTo>
                  <a:pt x="4092707" y="1945539"/>
                  <a:pt x="4092506" y="1944415"/>
                  <a:pt x="4092306" y="1943291"/>
                </a:cubicBezTo>
                <a:lnTo>
                  <a:pt x="4080234" y="1941219"/>
                </a:lnTo>
                <a:lnTo>
                  <a:pt x="4077778" y="1940145"/>
                </a:lnTo>
                <a:cubicBezTo>
                  <a:pt x="4073105" y="1938081"/>
                  <a:pt x="4068339" y="1936119"/>
                  <a:pt x="4062936" y="1934506"/>
                </a:cubicBezTo>
                <a:cubicBezTo>
                  <a:pt x="4048082" y="1947155"/>
                  <a:pt x="4014523" y="1922869"/>
                  <a:pt x="4012506" y="1935475"/>
                </a:cubicBezTo>
                <a:cubicBezTo>
                  <a:pt x="3980228" y="1928812"/>
                  <a:pt x="3986775" y="1942559"/>
                  <a:pt x="3965880" y="1925968"/>
                </a:cubicBezTo>
                <a:cubicBezTo>
                  <a:pt x="3899515" y="1923414"/>
                  <a:pt x="3830855" y="1902158"/>
                  <a:pt x="3765338" y="1906649"/>
                </a:cubicBezTo>
                <a:cubicBezTo>
                  <a:pt x="3780686" y="1902635"/>
                  <a:pt x="3768784" y="1893856"/>
                  <a:pt x="3749493" y="1893071"/>
                </a:cubicBezTo>
                <a:cubicBezTo>
                  <a:pt x="3807776" y="1876857"/>
                  <a:pt x="3656400" y="1898030"/>
                  <a:pt x="3672704" y="1881383"/>
                </a:cubicBezTo>
                <a:cubicBezTo>
                  <a:pt x="3645532" y="1893973"/>
                  <a:pt x="3537791" y="1900656"/>
                  <a:pt x="3530082" y="1883187"/>
                </a:cubicBezTo>
                <a:cubicBezTo>
                  <a:pt x="3479808" y="1875044"/>
                  <a:pt x="3426017" y="1877998"/>
                  <a:pt x="3387664" y="1862579"/>
                </a:cubicBezTo>
                <a:cubicBezTo>
                  <a:pt x="3382649" y="1863935"/>
                  <a:pt x="3377277" y="1864791"/>
                  <a:pt x="3371681" y="1865293"/>
                </a:cubicBezTo>
                <a:lnTo>
                  <a:pt x="3355305" y="1865842"/>
                </a:lnTo>
                <a:lnTo>
                  <a:pt x="3353790" y="1865158"/>
                </a:lnTo>
                <a:cubicBezTo>
                  <a:pt x="3346144" y="1863282"/>
                  <a:pt x="3340687" y="1863057"/>
                  <a:pt x="3336210" y="1863564"/>
                </a:cubicBezTo>
                <a:lnTo>
                  <a:pt x="3331381" y="1864716"/>
                </a:lnTo>
                <a:lnTo>
                  <a:pt x="3319012" y="1864093"/>
                </a:lnTo>
                <a:lnTo>
                  <a:pt x="3293818" y="1864135"/>
                </a:lnTo>
                <a:lnTo>
                  <a:pt x="3289881" y="1862954"/>
                </a:lnTo>
                <a:lnTo>
                  <a:pt x="3253090" y="1861164"/>
                </a:lnTo>
                <a:cubicBezTo>
                  <a:pt x="3253042" y="1860968"/>
                  <a:pt x="3252996" y="1860771"/>
                  <a:pt x="3252949" y="1860574"/>
                </a:cubicBezTo>
                <a:cubicBezTo>
                  <a:pt x="3251799" y="1859213"/>
                  <a:pt x="3249368" y="1858131"/>
                  <a:pt x="3244187" y="1857604"/>
                </a:cubicBezTo>
                <a:cubicBezTo>
                  <a:pt x="3250860" y="1853873"/>
                  <a:pt x="3250577" y="1852999"/>
                  <a:pt x="3246570" y="1852946"/>
                </a:cubicBezTo>
                <a:lnTo>
                  <a:pt x="3237810" y="1853064"/>
                </a:lnTo>
                <a:lnTo>
                  <a:pt x="3230822" y="1855474"/>
                </a:lnTo>
                <a:cubicBezTo>
                  <a:pt x="3206812" y="1862286"/>
                  <a:pt x="3176733" y="1868865"/>
                  <a:pt x="3136549" y="1874037"/>
                </a:cubicBezTo>
                <a:cubicBezTo>
                  <a:pt x="3081163" y="1880168"/>
                  <a:pt x="2902557" y="1900580"/>
                  <a:pt x="2845754" y="1910932"/>
                </a:cubicBezTo>
                <a:cubicBezTo>
                  <a:pt x="2860822" y="1944376"/>
                  <a:pt x="2813389" y="1905358"/>
                  <a:pt x="2786878" y="1917162"/>
                </a:cubicBezTo>
                <a:cubicBezTo>
                  <a:pt x="2766803" y="1917398"/>
                  <a:pt x="2741628" y="1915886"/>
                  <a:pt x="2725298" y="1912340"/>
                </a:cubicBezTo>
                <a:cubicBezTo>
                  <a:pt x="2716680" y="1911427"/>
                  <a:pt x="2707572" y="1911972"/>
                  <a:pt x="2697754" y="1914863"/>
                </a:cubicBezTo>
                <a:cubicBezTo>
                  <a:pt x="2667185" y="1939014"/>
                  <a:pt x="2622149" y="1926211"/>
                  <a:pt x="2568063" y="1936283"/>
                </a:cubicBezTo>
                <a:cubicBezTo>
                  <a:pt x="2552625" y="1932001"/>
                  <a:pt x="2502682" y="1953378"/>
                  <a:pt x="2489784" y="1943720"/>
                </a:cubicBezTo>
                <a:cubicBezTo>
                  <a:pt x="2478524" y="1943155"/>
                  <a:pt x="2467418" y="1949411"/>
                  <a:pt x="2458978" y="1938095"/>
                </a:cubicBezTo>
                <a:cubicBezTo>
                  <a:pt x="2417552" y="1934639"/>
                  <a:pt x="2366376" y="1931293"/>
                  <a:pt x="2318712" y="1934474"/>
                </a:cubicBezTo>
                <a:cubicBezTo>
                  <a:pt x="2296029" y="1936526"/>
                  <a:pt x="2282069" y="1938434"/>
                  <a:pt x="2268709" y="1940521"/>
                </a:cubicBezTo>
                <a:lnTo>
                  <a:pt x="2264080" y="1941232"/>
                </a:lnTo>
                <a:lnTo>
                  <a:pt x="2254684" y="1943524"/>
                </a:lnTo>
                <a:lnTo>
                  <a:pt x="2252523" y="1943004"/>
                </a:lnTo>
                <a:lnTo>
                  <a:pt x="2173350" y="1929202"/>
                </a:lnTo>
                <a:lnTo>
                  <a:pt x="2155266" y="1920267"/>
                </a:lnTo>
                <a:lnTo>
                  <a:pt x="2091013" y="1914631"/>
                </a:lnTo>
                <a:cubicBezTo>
                  <a:pt x="2033357" y="1920614"/>
                  <a:pt x="2070513" y="1905065"/>
                  <a:pt x="2030712" y="1897690"/>
                </a:cubicBezTo>
                <a:cubicBezTo>
                  <a:pt x="1994539" y="1893055"/>
                  <a:pt x="1958569" y="1883188"/>
                  <a:pt x="1908838" y="1892222"/>
                </a:cubicBezTo>
                <a:cubicBezTo>
                  <a:pt x="1897236" y="1896147"/>
                  <a:pt x="1883338" y="1892415"/>
                  <a:pt x="1877796" y="1883887"/>
                </a:cubicBezTo>
                <a:cubicBezTo>
                  <a:pt x="1876842" y="1882419"/>
                  <a:pt x="1876177" y="1880863"/>
                  <a:pt x="1875824" y="1879265"/>
                </a:cubicBezTo>
                <a:cubicBezTo>
                  <a:pt x="1843474" y="1887199"/>
                  <a:pt x="1841511" y="1873818"/>
                  <a:pt x="1823048" y="1881064"/>
                </a:cubicBezTo>
                <a:cubicBezTo>
                  <a:pt x="1792640" y="1872164"/>
                  <a:pt x="1782358" y="1850450"/>
                  <a:pt x="1765736" y="1856578"/>
                </a:cubicBezTo>
                <a:cubicBezTo>
                  <a:pt x="1753024" y="1849107"/>
                  <a:pt x="1745932" y="1828316"/>
                  <a:pt x="1725669" y="1833744"/>
                </a:cubicBezTo>
                <a:cubicBezTo>
                  <a:pt x="1727428" y="1831405"/>
                  <a:pt x="1726953" y="1830157"/>
                  <a:pt x="1725216" y="1829447"/>
                </a:cubicBezTo>
                <a:lnTo>
                  <a:pt x="1721485" y="1828960"/>
                </a:lnTo>
                <a:lnTo>
                  <a:pt x="1717786" y="1832224"/>
                </a:lnTo>
                <a:cubicBezTo>
                  <a:pt x="1703445" y="1843277"/>
                  <a:pt x="1706547" y="1827935"/>
                  <a:pt x="1689907" y="1825425"/>
                </a:cubicBezTo>
                <a:cubicBezTo>
                  <a:pt x="1682338" y="1823445"/>
                  <a:pt x="1685181" y="1820226"/>
                  <a:pt x="1688093" y="1817391"/>
                </a:cubicBezTo>
                <a:lnTo>
                  <a:pt x="1496789" y="1805297"/>
                </a:lnTo>
                <a:cubicBezTo>
                  <a:pt x="1463551" y="1793913"/>
                  <a:pt x="1426345" y="1786892"/>
                  <a:pt x="1392839" y="1758649"/>
                </a:cubicBezTo>
                <a:cubicBezTo>
                  <a:pt x="1386461" y="1750573"/>
                  <a:pt x="1374031" y="1756918"/>
                  <a:pt x="1360872" y="1752441"/>
                </a:cubicBezTo>
                <a:cubicBezTo>
                  <a:pt x="1347711" y="1747963"/>
                  <a:pt x="1332751" y="1735898"/>
                  <a:pt x="1313885" y="1731785"/>
                </a:cubicBezTo>
                <a:cubicBezTo>
                  <a:pt x="1281989" y="1726305"/>
                  <a:pt x="1256405" y="1739744"/>
                  <a:pt x="1247665" y="1727765"/>
                </a:cubicBezTo>
                <a:cubicBezTo>
                  <a:pt x="1231363" y="1728538"/>
                  <a:pt x="1209120" y="1742556"/>
                  <a:pt x="1196850" y="1729622"/>
                </a:cubicBezTo>
                <a:cubicBezTo>
                  <a:pt x="1195195" y="1740224"/>
                  <a:pt x="1178147" y="1721561"/>
                  <a:pt x="1168728" y="1728550"/>
                </a:cubicBezTo>
                <a:cubicBezTo>
                  <a:pt x="1152073" y="1727193"/>
                  <a:pt x="1122804" y="1725926"/>
                  <a:pt x="1096918" y="1721485"/>
                </a:cubicBezTo>
                <a:lnTo>
                  <a:pt x="1094082" y="1720113"/>
                </a:lnTo>
                <a:lnTo>
                  <a:pt x="1040782" y="1721762"/>
                </a:lnTo>
                <a:cubicBezTo>
                  <a:pt x="987172" y="1722352"/>
                  <a:pt x="1023272" y="1708707"/>
                  <a:pt x="955980" y="1719289"/>
                </a:cubicBezTo>
                <a:cubicBezTo>
                  <a:pt x="948995" y="1714208"/>
                  <a:pt x="940521" y="1713816"/>
                  <a:pt x="926108" y="1715917"/>
                </a:cubicBezTo>
                <a:cubicBezTo>
                  <a:pt x="900077" y="1715834"/>
                  <a:pt x="902688" y="1703436"/>
                  <a:pt x="876049" y="1710422"/>
                </a:cubicBezTo>
                <a:cubicBezTo>
                  <a:pt x="881084" y="1703830"/>
                  <a:pt x="826830" y="1706893"/>
                  <a:pt x="839194" y="1700176"/>
                </a:cubicBezTo>
                <a:cubicBezTo>
                  <a:pt x="822548" y="1693764"/>
                  <a:pt x="813674" y="1703628"/>
                  <a:pt x="797112" y="1698014"/>
                </a:cubicBezTo>
                <a:cubicBezTo>
                  <a:pt x="778195" y="1696418"/>
                  <a:pt x="807647" y="1705364"/>
                  <a:pt x="786610" y="1705455"/>
                </a:cubicBezTo>
                <a:cubicBezTo>
                  <a:pt x="761170" y="1704357"/>
                  <a:pt x="760599" y="1716610"/>
                  <a:pt x="741833" y="1700566"/>
                </a:cubicBezTo>
                <a:lnTo>
                  <a:pt x="673985" y="1692278"/>
                </a:lnTo>
                <a:cubicBezTo>
                  <a:pt x="658515" y="1695829"/>
                  <a:pt x="646395" y="1693620"/>
                  <a:pt x="634665" y="1689550"/>
                </a:cubicBezTo>
                <a:cubicBezTo>
                  <a:pt x="599149" y="1689690"/>
                  <a:pt x="567176" y="1683160"/>
                  <a:pt x="527471" y="1679869"/>
                </a:cubicBezTo>
                <a:cubicBezTo>
                  <a:pt x="484099" y="1683240"/>
                  <a:pt x="462693" y="1671949"/>
                  <a:pt x="420260" y="1668475"/>
                </a:cubicBezTo>
                <a:cubicBezTo>
                  <a:pt x="377482" y="1677390"/>
                  <a:pt x="393500" y="1652730"/>
                  <a:pt x="357630" y="1652142"/>
                </a:cubicBezTo>
                <a:cubicBezTo>
                  <a:pt x="298692" y="1659518"/>
                  <a:pt x="359631" y="1643849"/>
                  <a:pt x="269407" y="1643812"/>
                </a:cubicBezTo>
                <a:cubicBezTo>
                  <a:pt x="264204" y="1645215"/>
                  <a:pt x="253436" y="1643159"/>
                  <a:pt x="254769" y="1641013"/>
                </a:cubicBezTo>
                <a:cubicBezTo>
                  <a:pt x="234996" y="1641090"/>
                  <a:pt x="179093" y="1626583"/>
                  <a:pt x="150763" y="1628143"/>
                </a:cubicBezTo>
                <a:cubicBezTo>
                  <a:pt x="96232" y="1619954"/>
                  <a:pt x="68845" y="1629422"/>
                  <a:pt x="29133" y="1626172"/>
                </a:cubicBezTo>
                <a:lnTo>
                  <a:pt x="0" y="16195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888D2DC-1D14-D508-4A6F-AC3DA7D442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506" y="494414"/>
            <a:ext cx="7900987" cy="817403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</a:pPr>
            <a:r>
              <a:rPr lang="en-US" sz="29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3-Vérification  si l’on termine dans un état terminal</a:t>
            </a:r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85B49E98-8348-1243-DA41-FEDA3A2CC7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0354" y="2083507"/>
            <a:ext cx="7843292" cy="4392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69158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282117" y="-253670"/>
            <a:ext cx="137072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668730" y="422146"/>
            <a:ext cx="484026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7532611" y="655140"/>
            <a:ext cx="515604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7017482" y="0"/>
            <a:ext cx="2126518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982258" y="6115501"/>
            <a:ext cx="1120884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Espace réservé du contenu 8">
            <a:extLst>
              <a:ext uri="{FF2B5EF4-FFF2-40B4-BE49-F238E27FC236}">
                <a16:creationId xmlns:a16="http://schemas.microsoft.com/office/drawing/2014/main" id="{C6E76AA3-F33B-75FF-D6DA-607493C85C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2600" y="2089721"/>
            <a:ext cx="8178799" cy="2678556"/>
          </a:xfrm>
          <a:prstGeom prst="rect">
            <a:avLst/>
          </a:prstGeom>
          <a:ln>
            <a:noFill/>
          </a:ln>
        </p:spPr>
      </p:pic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703060" y="6453143"/>
            <a:ext cx="611177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67692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282117" y="-253670"/>
            <a:ext cx="137072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668730" y="422146"/>
            <a:ext cx="484026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7532611" y="655140"/>
            <a:ext cx="515604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7017482" y="0"/>
            <a:ext cx="2126518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982258" y="6115501"/>
            <a:ext cx="1120884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F7145047-B661-5605-19D6-2B33A38839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9673" y="643467"/>
            <a:ext cx="6224653" cy="5571065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703060" y="6453143"/>
            <a:ext cx="611177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97624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92C008E-452B-F46C-C4EC-15476BA5E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CI" dirty="0"/>
              <a:t>1-Reconnaissance unique du mot vide 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C06DADEE-4656-A79C-0C7B-2E77715CCF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14286" y="3015338"/>
            <a:ext cx="4315427" cy="1695687"/>
          </a:xfrm>
        </p:spPr>
      </p:pic>
    </p:spTree>
    <p:extLst>
      <p:ext uri="{BB962C8B-B14F-4D97-AF65-F5344CB8AC3E}">
        <p14:creationId xmlns:p14="http://schemas.microsoft.com/office/powerpoint/2010/main" val="69519430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282117" y="-253670"/>
            <a:ext cx="137072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668730" y="422146"/>
            <a:ext cx="484026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7532611" y="655140"/>
            <a:ext cx="515604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7017482" y="0"/>
            <a:ext cx="2126518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982258" y="6115501"/>
            <a:ext cx="1120884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C46BB46E-8533-4C58-AC76-E5DBBFC7B2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2600" y="1588770"/>
            <a:ext cx="8178799" cy="3680458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703060" y="6453143"/>
            <a:ext cx="611177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9437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F0DCC097-1DB8-4B6D-85D0-6FBA0E1CA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E0B58608-23C8-4441-994D-C6823EEE1D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2083506"/>
          </a:xfrm>
          <a:custGeom>
            <a:avLst/>
            <a:gdLst>
              <a:gd name="connsiteX0" fmla="*/ 0 w 12191999"/>
              <a:gd name="connsiteY0" fmla="*/ 0 h 2083506"/>
              <a:gd name="connsiteX1" fmla="*/ 9429748 w 12191999"/>
              <a:gd name="connsiteY1" fmla="*/ 0 h 2083506"/>
              <a:gd name="connsiteX2" fmla="*/ 9429748 w 12191999"/>
              <a:gd name="connsiteY2" fmla="*/ 1 h 2083506"/>
              <a:gd name="connsiteX3" fmla="*/ 12191999 w 12191999"/>
              <a:gd name="connsiteY3" fmla="*/ 1 h 2083506"/>
              <a:gd name="connsiteX4" fmla="*/ 12191999 w 12191999"/>
              <a:gd name="connsiteY4" fmla="*/ 1164372 h 2083506"/>
              <a:gd name="connsiteX5" fmla="*/ 12147852 w 12191999"/>
              <a:gd name="connsiteY5" fmla="*/ 1163783 h 2083506"/>
              <a:gd name="connsiteX6" fmla="*/ 11993604 w 12191999"/>
              <a:gd name="connsiteY6" fmla="*/ 1153496 h 2083506"/>
              <a:gd name="connsiteX7" fmla="*/ 11865319 w 12191999"/>
              <a:gd name="connsiteY7" fmla="*/ 1176624 h 2083506"/>
              <a:gd name="connsiteX8" fmla="*/ 11718353 w 12191999"/>
              <a:gd name="connsiteY8" fmla="*/ 1209136 h 2083506"/>
              <a:gd name="connsiteX9" fmla="*/ 11609067 w 12191999"/>
              <a:gd name="connsiteY9" fmla="*/ 1218512 h 2083506"/>
              <a:gd name="connsiteX10" fmla="*/ 11545958 w 12191999"/>
              <a:gd name="connsiteY10" fmla="*/ 1240430 h 2083506"/>
              <a:gd name="connsiteX11" fmla="*/ 11445770 w 12191999"/>
              <a:gd name="connsiteY11" fmla="*/ 1225780 h 2083506"/>
              <a:gd name="connsiteX12" fmla="*/ 11398842 w 12191999"/>
              <a:gd name="connsiteY12" fmla="*/ 1227250 h 2083506"/>
              <a:gd name="connsiteX13" fmla="*/ 11240093 w 12191999"/>
              <a:gd name="connsiteY13" fmla="*/ 1266797 h 2083506"/>
              <a:gd name="connsiteX14" fmla="*/ 11141364 w 12191999"/>
              <a:gd name="connsiteY14" fmla="*/ 1288059 h 2083506"/>
              <a:gd name="connsiteX15" fmla="*/ 11015396 w 12191999"/>
              <a:gd name="connsiteY15" fmla="*/ 1353104 h 2083506"/>
              <a:gd name="connsiteX16" fmla="*/ 10973905 w 12191999"/>
              <a:gd name="connsiteY16" fmla="*/ 1365109 h 2083506"/>
              <a:gd name="connsiteX17" fmla="*/ 10904858 w 12191999"/>
              <a:gd name="connsiteY17" fmla="*/ 1371966 h 2083506"/>
              <a:gd name="connsiteX18" fmla="*/ 10827883 w 12191999"/>
              <a:gd name="connsiteY18" fmla="*/ 1410270 h 2083506"/>
              <a:gd name="connsiteX19" fmla="*/ 10690996 w 12191999"/>
              <a:gd name="connsiteY19" fmla="*/ 1426394 h 2083506"/>
              <a:gd name="connsiteX20" fmla="*/ 10624461 w 12191999"/>
              <a:gd name="connsiteY20" fmla="*/ 1444283 h 2083506"/>
              <a:gd name="connsiteX21" fmla="*/ 10517208 w 12191999"/>
              <a:gd name="connsiteY21" fmla="*/ 1478947 h 2083506"/>
              <a:gd name="connsiteX22" fmla="*/ 10497937 w 12191999"/>
              <a:gd name="connsiteY22" fmla="*/ 1469831 h 2083506"/>
              <a:gd name="connsiteX23" fmla="*/ 10471201 w 12191999"/>
              <a:gd name="connsiteY23" fmla="*/ 1486037 h 2083506"/>
              <a:gd name="connsiteX24" fmla="*/ 10448263 w 12191999"/>
              <a:gd name="connsiteY24" fmla="*/ 1478223 h 2083506"/>
              <a:gd name="connsiteX25" fmla="*/ 10388089 w 12191999"/>
              <a:gd name="connsiteY25" fmla="*/ 1507175 h 2083506"/>
              <a:gd name="connsiteX26" fmla="*/ 10333720 w 12191999"/>
              <a:gd name="connsiteY26" fmla="*/ 1515848 h 2083506"/>
              <a:gd name="connsiteX27" fmla="*/ 10104338 w 12191999"/>
              <a:gd name="connsiteY27" fmla="*/ 1569424 h 2083506"/>
              <a:gd name="connsiteX28" fmla="*/ 9910445 w 12191999"/>
              <a:gd name="connsiteY28" fmla="*/ 1632275 h 2083506"/>
              <a:gd name="connsiteX29" fmla="*/ 9770872 w 12191999"/>
              <a:gd name="connsiteY29" fmla="*/ 1688088 h 2083506"/>
              <a:gd name="connsiteX30" fmla="*/ 9733849 w 12191999"/>
              <a:gd name="connsiteY30" fmla="*/ 1700034 h 2083506"/>
              <a:gd name="connsiteX31" fmla="*/ 9703714 w 12191999"/>
              <a:gd name="connsiteY31" fmla="*/ 1730093 h 2083506"/>
              <a:gd name="connsiteX32" fmla="*/ 9698351 w 12191999"/>
              <a:gd name="connsiteY32" fmla="*/ 1730377 h 2083506"/>
              <a:gd name="connsiteX33" fmla="*/ 9632895 w 12191999"/>
              <a:gd name="connsiteY33" fmla="*/ 1736363 h 2083506"/>
              <a:gd name="connsiteX34" fmla="*/ 9569107 w 12191999"/>
              <a:gd name="connsiteY34" fmla="*/ 1741010 h 2083506"/>
              <a:gd name="connsiteX35" fmla="*/ 9536451 w 12191999"/>
              <a:gd name="connsiteY35" fmla="*/ 1755120 h 2083506"/>
              <a:gd name="connsiteX36" fmla="*/ 9529385 w 12191999"/>
              <a:gd name="connsiteY36" fmla="*/ 1757515 h 2083506"/>
              <a:gd name="connsiteX37" fmla="*/ 9498527 w 12191999"/>
              <a:gd name="connsiteY37" fmla="*/ 1753117 h 2083506"/>
              <a:gd name="connsiteX38" fmla="*/ 9436642 w 12191999"/>
              <a:gd name="connsiteY38" fmla="*/ 1755478 h 2083506"/>
              <a:gd name="connsiteX39" fmla="*/ 9429748 w 12191999"/>
              <a:gd name="connsiteY39" fmla="*/ 1756317 h 2083506"/>
              <a:gd name="connsiteX40" fmla="*/ 9429748 w 12191999"/>
              <a:gd name="connsiteY40" fmla="*/ 1768745 h 2083506"/>
              <a:gd name="connsiteX41" fmla="*/ 9425802 w 12191999"/>
              <a:gd name="connsiteY41" fmla="*/ 1769273 h 2083506"/>
              <a:gd name="connsiteX42" fmla="*/ 9349763 w 12191999"/>
              <a:gd name="connsiteY42" fmla="*/ 1776107 h 2083506"/>
              <a:gd name="connsiteX43" fmla="*/ 9256503 w 12191999"/>
              <a:gd name="connsiteY43" fmla="*/ 1800699 h 2083506"/>
              <a:gd name="connsiteX44" fmla="*/ 9222873 w 12191999"/>
              <a:gd name="connsiteY44" fmla="*/ 1803003 h 2083506"/>
              <a:gd name="connsiteX45" fmla="*/ 9224095 w 12191999"/>
              <a:gd name="connsiteY45" fmla="*/ 1807355 h 2083506"/>
              <a:gd name="connsiteX46" fmla="*/ 9211603 w 12191999"/>
              <a:gd name="connsiteY46" fmla="*/ 1807675 h 2083506"/>
              <a:gd name="connsiteX47" fmla="*/ 9183719 w 12191999"/>
              <a:gd name="connsiteY47" fmla="*/ 1807781 h 2083506"/>
              <a:gd name="connsiteX48" fmla="*/ 9100221 w 12191999"/>
              <a:gd name="connsiteY48" fmla="*/ 1808989 h 2083506"/>
              <a:gd name="connsiteX49" fmla="*/ 9077439 w 12191999"/>
              <a:gd name="connsiteY49" fmla="*/ 1817333 h 2083506"/>
              <a:gd name="connsiteX50" fmla="*/ 9055889 w 12191999"/>
              <a:gd name="connsiteY50" fmla="*/ 1817464 h 2083506"/>
              <a:gd name="connsiteX51" fmla="*/ 8930912 w 12191999"/>
              <a:gd name="connsiteY51" fmla="*/ 1828648 h 2083506"/>
              <a:gd name="connsiteX52" fmla="*/ 8913729 w 12191999"/>
              <a:gd name="connsiteY52" fmla="*/ 1829483 h 2083506"/>
              <a:gd name="connsiteX53" fmla="*/ 8904423 w 12191999"/>
              <a:gd name="connsiteY53" fmla="*/ 1833234 h 2083506"/>
              <a:gd name="connsiteX54" fmla="*/ 8871099 w 12191999"/>
              <a:gd name="connsiteY54" fmla="*/ 1833979 h 2083506"/>
              <a:gd name="connsiteX55" fmla="*/ 8869557 w 12191999"/>
              <a:gd name="connsiteY55" fmla="*/ 1836113 h 2083506"/>
              <a:gd name="connsiteX56" fmla="*/ 8760021 w 12191999"/>
              <a:gd name="connsiteY56" fmla="*/ 1854442 h 2083506"/>
              <a:gd name="connsiteX57" fmla="*/ 8741254 w 12191999"/>
              <a:gd name="connsiteY57" fmla="*/ 1857469 h 2083506"/>
              <a:gd name="connsiteX58" fmla="*/ 8725039 w 12191999"/>
              <a:gd name="connsiteY58" fmla="*/ 1856552 h 2083506"/>
              <a:gd name="connsiteX59" fmla="*/ 8635265 w 12191999"/>
              <a:gd name="connsiteY59" fmla="*/ 1859168 h 2083506"/>
              <a:gd name="connsiteX60" fmla="*/ 8613911 w 12191999"/>
              <a:gd name="connsiteY60" fmla="*/ 1857561 h 2083506"/>
              <a:gd name="connsiteX61" fmla="*/ 8604931 w 12191999"/>
              <a:gd name="connsiteY61" fmla="*/ 1854170 h 2083506"/>
              <a:gd name="connsiteX62" fmla="*/ 8570171 w 12191999"/>
              <a:gd name="connsiteY62" fmla="*/ 1860579 h 2083506"/>
              <a:gd name="connsiteX63" fmla="*/ 8516537 w 12191999"/>
              <a:gd name="connsiteY63" fmla="*/ 1864971 h 2083506"/>
              <a:gd name="connsiteX64" fmla="*/ 8491046 w 12191999"/>
              <a:gd name="connsiteY64" fmla="*/ 1868141 h 2083506"/>
              <a:gd name="connsiteX65" fmla="*/ 8470478 w 12191999"/>
              <a:gd name="connsiteY65" fmla="*/ 1866216 h 2083506"/>
              <a:gd name="connsiteX66" fmla="*/ 8353433 w 12191999"/>
              <a:gd name="connsiteY66" fmla="*/ 1865729 h 2083506"/>
              <a:gd name="connsiteX67" fmla="*/ 8347675 w 12191999"/>
              <a:gd name="connsiteY67" fmla="*/ 1865075 h 2083506"/>
              <a:gd name="connsiteX68" fmla="*/ 8343939 w 12191999"/>
              <a:gd name="connsiteY68" fmla="*/ 1865677 h 2083506"/>
              <a:gd name="connsiteX69" fmla="*/ 8221566 w 12191999"/>
              <a:gd name="connsiteY69" fmla="*/ 1881148 h 2083506"/>
              <a:gd name="connsiteX70" fmla="*/ 8066095 w 12191999"/>
              <a:gd name="connsiteY70" fmla="*/ 1919902 h 2083506"/>
              <a:gd name="connsiteX71" fmla="*/ 8044849 w 12191999"/>
              <a:gd name="connsiteY71" fmla="*/ 1916308 h 2083506"/>
              <a:gd name="connsiteX72" fmla="*/ 8041142 w 12191999"/>
              <a:gd name="connsiteY72" fmla="*/ 1915506 h 2083506"/>
              <a:gd name="connsiteX73" fmla="*/ 8022159 w 12191999"/>
              <a:gd name="connsiteY73" fmla="*/ 1911521 h 2083506"/>
              <a:gd name="connsiteX74" fmla="*/ 7944932 w 12191999"/>
              <a:gd name="connsiteY74" fmla="*/ 1917265 h 2083506"/>
              <a:gd name="connsiteX75" fmla="*/ 7879011 w 12191999"/>
              <a:gd name="connsiteY75" fmla="*/ 1928570 h 2083506"/>
              <a:gd name="connsiteX76" fmla="*/ 7865529 w 12191999"/>
              <a:gd name="connsiteY76" fmla="*/ 1934399 h 2083506"/>
              <a:gd name="connsiteX77" fmla="*/ 7774801 w 12191999"/>
              <a:gd name="connsiteY77" fmla="*/ 1947969 h 2083506"/>
              <a:gd name="connsiteX78" fmla="*/ 7748398 w 12191999"/>
              <a:gd name="connsiteY78" fmla="*/ 1955982 h 2083506"/>
              <a:gd name="connsiteX79" fmla="*/ 7740684 w 12191999"/>
              <a:gd name="connsiteY79" fmla="*/ 1955717 h 2083506"/>
              <a:gd name="connsiteX80" fmla="*/ 7712976 w 12191999"/>
              <a:gd name="connsiteY80" fmla="*/ 1960442 h 2083506"/>
              <a:gd name="connsiteX81" fmla="*/ 7699956 w 12191999"/>
              <a:gd name="connsiteY81" fmla="*/ 1966104 h 2083506"/>
              <a:gd name="connsiteX82" fmla="*/ 7684158 w 12191999"/>
              <a:gd name="connsiteY82" fmla="*/ 1962927 h 2083506"/>
              <a:gd name="connsiteX83" fmla="*/ 7643109 w 12191999"/>
              <a:gd name="connsiteY83" fmla="*/ 1964400 h 2083506"/>
              <a:gd name="connsiteX84" fmla="*/ 7630180 w 12191999"/>
              <a:gd name="connsiteY84" fmla="*/ 1970266 h 2083506"/>
              <a:gd name="connsiteX85" fmla="*/ 7609131 w 12191999"/>
              <a:gd name="connsiteY85" fmla="*/ 1971774 h 2083506"/>
              <a:gd name="connsiteX86" fmla="*/ 7555555 w 12191999"/>
              <a:gd name="connsiteY86" fmla="*/ 1969491 h 2083506"/>
              <a:gd name="connsiteX87" fmla="*/ 7520919 w 12191999"/>
              <a:gd name="connsiteY87" fmla="*/ 1970177 h 2083506"/>
              <a:gd name="connsiteX88" fmla="*/ 7456258 w 12191999"/>
              <a:gd name="connsiteY88" fmla="*/ 1960468 h 2083506"/>
              <a:gd name="connsiteX89" fmla="*/ 7393047 w 12191999"/>
              <a:gd name="connsiteY89" fmla="*/ 1952408 h 2083506"/>
              <a:gd name="connsiteX90" fmla="*/ 7199912 w 12191999"/>
              <a:gd name="connsiteY90" fmla="*/ 1959913 h 2083506"/>
              <a:gd name="connsiteX91" fmla="*/ 7146774 w 12191999"/>
              <a:gd name="connsiteY91" fmla="*/ 1956641 h 2083506"/>
              <a:gd name="connsiteX92" fmla="*/ 7122244 w 12191999"/>
              <a:gd name="connsiteY92" fmla="*/ 1953891 h 2083506"/>
              <a:gd name="connsiteX93" fmla="*/ 7032241 w 12191999"/>
              <a:gd name="connsiteY93" fmla="*/ 1962723 h 2083506"/>
              <a:gd name="connsiteX94" fmla="*/ 6941492 w 12191999"/>
              <a:gd name="connsiteY94" fmla="*/ 1976868 h 2083506"/>
              <a:gd name="connsiteX95" fmla="*/ 6906514 w 12191999"/>
              <a:gd name="connsiteY95" fmla="*/ 1968589 h 2083506"/>
              <a:gd name="connsiteX96" fmla="*/ 6826395 w 12191999"/>
              <a:gd name="connsiteY96" fmla="*/ 1974141 h 2083506"/>
              <a:gd name="connsiteX97" fmla="*/ 6716431 w 12191999"/>
              <a:gd name="connsiteY97" fmla="*/ 2004297 h 2083506"/>
              <a:gd name="connsiteX98" fmla="*/ 6569607 w 12191999"/>
              <a:gd name="connsiteY98" fmla="*/ 2015496 h 2083506"/>
              <a:gd name="connsiteX99" fmla="*/ 6561430 w 12191999"/>
              <a:gd name="connsiteY99" fmla="*/ 2020996 h 2083506"/>
              <a:gd name="connsiteX100" fmla="*/ 6549371 w 12191999"/>
              <a:gd name="connsiteY100" fmla="*/ 2024747 h 2083506"/>
              <a:gd name="connsiteX101" fmla="*/ 6547040 w 12191999"/>
              <a:gd name="connsiteY101" fmla="*/ 2024474 h 2083506"/>
              <a:gd name="connsiteX102" fmla="*/ 6530482 w 12191999"/>
              <a:gd name="connsiteY102" fmla="*/ 2026659 h 2083506"/>
              <a:gd name="connsiteX103" fmla="*/ 6528565 w 12191999"/>
              <a:gd name="connsiteY103" fmla="*/ 2028600 h 2083506"/>
              <a:gd name="connsiteX104" fmla="*/ 6517741 w 12191999"/>
              <a:gd name="connsiteY104" fmla="*/ 2030558 h 2083506"/>
              <a:gd name="connsiteX105" fmla="*/ 6497855 w 12191999"/>
              <a:gd name="connsiteY105" fmla="*/ 2035650 h 2083506"/>
              <a:gd name="connsiteX106" fmla="*/ 6492785 w 12191999"/>
              <a:gd name="connsiteY106" fmla="*/ 2035444 h 2083506"/>
              <a:gd name="connsiteX107" fmla="*/ 6460692 w 12191999"/>
              <a:gd name="connsiteY107" fmla="*/ 2041321 h 2083506"/>
              <a:gd name="connsiteX108" fmla="*/ 6459609 w 12191999"/>
              <a:gd name="connsiteY108" fmla="*/ 2040851 h 2083506"/>
              <a:gd name="connsiteX109" fmla="*/ 6447765 w 12191999"/>
              <a:gd name="connsiteY109" fmla="*/ 2040102 h 2083506"/>
              <a:gd name="connsiteX110" fmla="*/ 6426590 w 12191999"/>
              <a:gd name="connsiteY110" fmla="*/ 2039928 h 2083506"/>
              <a:gd name="connsiteX111" fmla="*/ 6401693 w 12191999"/>
              <a:gd name="connsiteY111" fmla="*/ 2033537 h 2083506"/>
              <a:gd name="connsiteX112" fmla="*/ 6387141 w 12191999"/>
              <a:gd name="connsiteY112" fmla="*/ 2033161 h 2083506"/>
              <a:gd name="connsiteX113" fmla="*/ 6357846 w 12191999"/>
              <a:gd name="connsiteY113" fmla="*/ 2036782 h 2083506"/>
              <a:gd name="connsiteX114" fmla="*/ 6342914 w 12191999"/>
              <a:gd name="connsiteY114" fmla="*/ 2037585 h 2083506"/>
              <a:gd name="connsiteX115" fmla="*/ 6336300 w 12191999"/>
              <a:gd name="connsiteY115" fmla="*/ 2038781 h 2083506"/>
              <a:gd name="connsiteX116" fmla="*/ 6317178 w 12191999"/>
              <a:gd name="connsiteY116" fmla="*/ 2038968 h 2083506"/>
              <a:gd name="connsiteX117" fmla="*/ 6161427 w 12191999"/>
              <a:gd name="connsiteY117" fmla="*/ 2047338 h 2083506"/>
              <a:gd name="connsiteX118" fmla="*/ 6097339 w 12191999"/>
              <a:gd name="connsiteY118" fmla="*/ 2082438 h 2083506"/>
              <a:gd name="connsiteX119" fmla="*/ 6079059 w 12191999"/>
              <a:gd name="connsiteY119" fmla="*/ 2081299 h 2083506"/>
              <a:gd name="connsiteX120" fmla="*/ 5998439 w 12191999"/>
              <a:gd name="connsiteY120" fmla="*/ 2070958 h 2083506"/>
              <a:gd name="connsiteX121" fmla="*/ 5904290 w 12191999"/>
              <a:gd name="connsiteY121" fmla="*/ 2070255 h 2083506"/>
              <a:gd name="connsiteX122" fmla="*/ 5814867 w 12191999"/>
              <a:gd name="connsiteY122" fmla="*/ 2079032 h 2083506"/>
              <a:gd name="connsiteX123" fmla="*/ 5725743 w 12191999"/>
              <a:gd name="connsiteY123" fmla="*/ 2070558 h 2083506"/>
              <a:gd name="connsiteX124" fmla="*/ 5650546 w 12191999"/>
              <a:gd name="connsiteY124" fmla="*/ 2052412 h 2083506"/>
              <a:gd name="connsiteX125" fmla="*/ 5581284 w 12191999"/>
              <a:gd name="connsiteY125" fmla="*/ 2023175 h 2083506"/>
              <a:gd name="connsiteX126" fmla="*/ 5572593 w 12191999"/>
              <a:gd name="connsiteY126" fmla="*/ 2018391 h 2083506"/>
              <a:gd name="connsiteX127" fmla="*/ 5548580 w 12191999"/>
              <a:gd name="connsiteY127" fmla="*/ 2016951 h 2083506"/>
              <a:gd name="connsiteX128" fmla="*/ 5471173 w 12191999"/>
              <a:gd name="connsiteY128" fmla="*/ 2018786 h 2083506"/>
              <a:gd name="connsiteX129" fmla="*/ 5340320 w 12191999"/>
              <a:gd name="connsiteY129" fmla="*/ 2037611 h 2083506"/>
              <a:gd name="connsiteX130" fmla="*/ 5254376 w 12191999"/>
              <a:gd name="connsiteY130" fmla="*/ 2042928 h 2083506"/>
              <a:gd name="connsiteX131" fmla="*/ 5258035 w 12191999"/>
              <a:gd name="connsiteY131" fmla="*/ 2035649 h 2083506"/>
              <a:gd name="connsiteX132" fmla="*/ 5230622 w 12191999"/>
              <a:gd name="connsiteY132" fmla="*/ 2024576 h 2083506"/>
              <a:gd name="connsiteX133" fmla="*/ 5026203 w 12191999"/>
              <a:gd name="connsiteY133" fmla="*/ 2030162 h 2083506"/>
              <a:gd name="connsiteX134" fmla="*/ 4973988 w 12191999"/>
              <a:gd name="connsiteY134" fmla="*/ 2026668 h 2083506"/>
              <a:gd name="connsiteX135" fmla="*/ 4928030 w 12191999"/>
              <a:gd name="connsiteY135" fmla="*/ 2033642 h 2083506"/>
              <a:gd name="connsiteX136" fmla="*/ 4908970 w 12191999"/>
              <a:gd name="connsiteY136" fmla="*/ 2030033 h 2083506"/>
              <a:gd name="connsiteX137" fmla="*/ 4905679 w 12191999"/>
              <a:gd name="connsiteY137" fmla="*/ 2029300 h 2083506"/>
              <a:gd name="connsiteX138" fmla="*/ 4892525 w 12191999"/>
              <a:gd name="connsiteY138" fmla="*/ 2028768 h 2083506"/>
              <a:gd name="connsiteX139" fmla="*/ 4888818 w 12191999"/>
              <a:gd name="connsiteY139" fmla="*/ 2025619 h 2083506"/>
              <a:gd name="connsiteX140" fmla="*/ 4869018 w 12191999"/>
              <a:gd name="connsiteY140" fmla="*/ 2022668 h 2083506"/>
              <a:gd name="connsiteX141" fmla="*/ 4844804 w 12191999"/>
              <a:gd name="connsiteY141" fmla="*/ 2022527 h 2083506"/>
              <a:gd name="connsiteX142" fmla="*/ 4758778 w 12191999"/>
              <a:gd name="connsiteY142" fmla="*/ 2021694 h 2083506"/>
              <a:gd name="connsiteX143" fmla="*/ 4744748 w 12191999"/>
              <a:gd name="connsiteY143" fmla="*/ 2023396 h 2083506"/>
              <a:gd name="connsiteX144" fmla="*/ 4698956 w 12191999"/>
              <a:gd name="connsiteY144" fmla="*/ 2020558 h 2083506"/>
              <a:gd name="connsiteX145" fmla="*/ 4658147 w 12191999"/>
              <a:gd name="connsiteY145" fmla="*/ 2019920 h 2083506"/>
              <a:gd name="connsiteX146" fmla="*/ 4631706 w 12191999"/>
              <a:gd name="connsiteY146" fmla="*/ 2021274 h 2083506"/>
              <a:gd name="connsiteX147" fmla="*/ 4624776 w 12191999"/>
              <a:gd name="connsiteY147" fmla="*/ 2020152 h 2083506"/>
              <a:gd name="connsiteX148" fmla="*/ 4598150 w 12191999"/>
              <a:gd name="connsiteY148" fmla="*/ 2019429 h 2083506"/>
              <a:gd name="connsiteX149" fmla="*/ 4584588 w 12191999"/>
              <a:gd name="connsiteY149" fmla="*/ 2021092 h 2083506"/>
              <a:gd name="connsiteX150" fmla="*/ 4571203 w 12191999"/>
              <a:gd name="connsiteY150" fmla="*/ 2017263 h 2083506"/>
              <a:gd name="connsiteX151" fmla="*/ 4567930 w 12191999"/>
              <a:gd name="connsiteY151" fmla="*/ 2014458 h 2083506"/>
              <a:gd name="connsiteX152" fmla="*/ 4548984 w 12191999"/>
              <a:gd name="connsiteY152" fmla="*/ 2015717 h 2083506"/>
              <a:gd name="connsiteX153" fmla="*/ 4533451 w 12191999"/>
              <a:gd name="connsiteY153" fmla="*/ 2012976 h 2083506"/>
              <a:gd name="connsiteX154" fmla="*/ 4519910 w 12191999"/>
              <a:gd name="connsiteY154" fmla="*/ 2014768 h 2083506"/>
              <a:gd name="connsiteX155" fmla="*/ 4514290 w 12191999"/>
              <a:gd name="connsiteY155" fmla="*/ 2014364 h 2083506"/>
              <a:gd name="connsiteX156" fmla="*/ 4500320 w 12191999"/>
              <a:gd name="connsiteY156" fmla="*/ 2013007 h 2083506"/>
              <a:gd name="connsiteX157" fmla="*/ 4476219 w 12191999"/>
              <a:gd name="connsiteY157" fmla="*/ 2009993 h 2083506"/>
              <a:gd name="connsiteX158" fmla="*/ 4468701 w 12191999"/>
              <a:gd name="connsiteY158" fmla="*/ 2009574 h 2083506"/>
              <a:gd name="connsiteX159" fmla="*/ 4452333 w 12191999"/>
              <a:gd name="connsiteY159" fmla="*/ 2004964 h 2083506"/>
              <a:gd name="connsiteX160" fmla="*/ 4420644 w 12191999"/>
              <a:gd name="connsiteY160" fmla="*/ 2001021 h 2083506"/>
              <a:gd name="connsiteX161" fmla="*/ 4364856 w 12191999"/>
              <a:gd name="connsiteY161" fmla="*/ 1987267 h 2083506"/>
              <a:gd name="connsiteX162" fmla="*/ 4332062 w 12191999"/>
              <a:gd name="connsiteY162" fmla="*/ 1980703 h 2083506"/>
              <a:gd name="connsiteX163" fmla="*/ 4309876 w 12191999"/>
              <a:gd name="connsiteY163" fmla="*/ 1974653 h 2083506"/>
              <a:gd name="connsiteX164" fmla="*/ 4244391 w 12191999"/>
              <a:gd name="connsiteY164" fmla="*/ 1966109 h 2083506"/>
              <a:gd name="connsiteX165" fmla="*/ 4132071 w 12191999"/>
              <a:gd name="connsiteY165" fmla="*/ 1954813 h 2083506"/>
              <a:gd name="connsiteX166" fmla="*/ 4109069 w 12191999"/>
              <a:gd name="connsiteY166" fmla="*/ 1951778 h 2083506"/>
              <a:gd name="connsiteX167" fmla="*/ 4092908 w 12191999"/>
              <a:gd name="connsiteY167" fmla="*/ 1946662 h 2083506"/>
              <a:gd name="connsiteX168" fmla="*/ 4092306 w 12191999"/>
              <a:gd name="connsiteY168" fmla="*/ 1943291 h 2083506"/>
              <a:gd name="connsiteX169" fmla="*/ 4080234 w 12191999"/>
              <a:gd name="connsiteY169" fmla="*/ 1941219 h 2083506"/>
              <a:gd name="connsiteX170" fmla="*/ 4077778 w 12191999"/>
              <a:gd name="connsiteY170" fmla="*/ 1940145 h 2083506"/>
              <a:gd name="connsiteX171" fmla="*/ 4062936 w 12191999"/>
              <a:gd name="connsiteY171" fmla="*/ 1934506 h 2083506"/>
              <a:gd name="connsiteX172" fmla="*/ 4012506 w 12191999"/>
              <a:gd name="connsiteY172" fmla="*/ 1935475 h 2083506"/>
              <a:gd name="connsiteX173" fmla="*/ 3965880 w 12191999"/>
              <a:gd name="connsiteY173" fmla="*/ 1925968 h 2083506"/>
              <a:gd name="connsiteX174" fmla="*/ 3765338 w 12191999"/>
              <a:gd name="connsiteY174" fmla="*/ 1906649 h 2083506"/>
              <a:gd name="connsiteX175" fmla="*/ 3749493 w 12191999"/>
              <a:gd name="connsiteY175" fmla="*/ 1893071 h 2083506"/>
              <a:gd name="connsiteX176" fmla="*/ 3672704 w 12191999"/>
              <a:gd name="connsiteY176" fmla="*/ 1881383 h 2083506"/>
              <a:gd name="connsiteX177" fmla="*/ 3530082 w 12191999"/>
              <a:gd name="connsiteY177" fmla="*/ 1883187 h 2083506"/>
              <a:gd name="connsiteX178" fmla="*/ 3387664 w 12191999"/>
              <a:gd name="connsiteY178" fmla="*/ 1862579 h 2083506"/>
              <a:gd name="connsiteX179" fmla="*/ 3371681 w 12191999"/>
              <a:gd name="connsiteY179" fmla="*/ 1865293 h 2083506"/>
              <a:gd name="connsiteX180" fmla="*/ 3355305 w 12191999"/>
              <a:gd name="connsiteY180" fmla="*/ 1865842 h 2083506"/>
              <a:gd name="connsiteX181" fmla="*/ 3353790 w 12191999"/>
              <a:gd name="connsiteY181" fmla="*/ 1865158 h 2083506"/>
              <a:gd name="connsiteX182" fmla="*/ 3336210 w 12191999"/>
              <a:gd name="connsiteY182" fmla="*/ 1863564 h 2083506"/>
              <a:gd name="connsiteX183" fmla="*/ 3331381 w 12191999"/>
              <a:gd name="connsiteY183" fmla="*/ 1864716 h 2083506"/>
              <a:gd name="connsiteX184" fmla="*/ 3319012 w 12191999"/>
              <a:gd name="connsiteY184" fmla="*/ 1864093 h 2083506"/>
              <a:gd name="connsiteX185" fmla="*/ 3293818 w 12191999"/>
              <a:gd name="connsiteY185" fmla="*/ 1864135 h 2083506"/>
              <a:gd name="connsiteX186" fmla="*/ 3289881 w 12191999"/>
              <a:gd name="connsiteY186" fmla="*/ 1862954 h 2083506"/>
              <a:gd name="connsiteX187" fmla="*/ 3253090 w 12191999"/>
              <a:gd name="connsiteY187" fmla="*/ 1861164 h 2083506"/>
              <a:gd name="connsiteX188" fmla="*/ 3252949 w 12191999"/>
              <a:gd name="connsiteY188" fmla="*/ 1860574 h 2083506"/>
              <a:gd name="connsiteX189" fmla="*/ 3244187 w 12191999"/>
              <a:gd name="connsiteY189" fmla="*/ 1857604 h 2083506"/>
              <a:gd name="connsiteX190" fmla="*/ 3246570 w 12191999"/>
              <a:gd name="connsiteY190" fmla="*/ 1852946 h 2083506"/>
              <a:gd name="connsiteX191" fmla="*/ 3237810 w 12191999"/>
              <a:gd name="connsiteY191" fmla="*/ 1853064 h 2083506"/>
              <a:gd name="connsiteX192" fmla="*/ 3230822 w 12191999"/>
              <a:gd name="connsiteY192" fmla="*/ 1855474 h 2083506"/>
              <a:gd name="connsiteX193" fmla="*/ 3136549 w 12191999"/>
              <a:gd name="connsiteY193" fmla="*/ 1874037 h 2083506"/>
              <a:gd name="connsiteX194" fmla="*/ 2845754 w 12191999"/>
              <a:gd name="connsiteY194" fmla="*/ 1910932 h 2083506"/>
              <a:gd name="connsiteX195" fmla="*/ 2786878 w 12191999"/>
              <a:gd name="connsiteY195" fmla="*/ 1917162 h 2083506"/>
              <a:gd name="connsiteX196" fmla="*/ 2725298 w 12191999"/>
              <a:gd name="connsiteY196" fmla="*/ 1912340 h 2083506"/>
              <a:gd name="connsiteX197" fmla="*/ 2697754 w 12191999"/>
              <a:gd name="connsiteY197" fmla="*/ 1914863 h 2083506"/>
              <a:gd name="connsiteX198" fmla="*/ 2568063 w 12191999"/>
              <a:gd name="connsiteY198" fmla="*/ 1936283 h 2083506"/>
              <a:gd name="connsiteX199" fmla="*/ 2489784 w 12191999"/>
              <a:gd name="connsiteY199" fmla="*/ 1943720 h 2083506"/>
              <a:gd name="connsiteX200" fmla="*/ 2458978 w 12191999"/>
              <a:gd name="connsiteY200" fmla="*/ 1938095 h 2083506"/>
              <a:gd name="connsiteX201" fmla="*/ 2318712 w 12191999"/>
              <a:gd name="connsiteY201" fmla="*/ 1934474 h 2083506"/>
              <a:gd name="connsiteX202" fmla="*/ 2268709 w 12191999"/>
              <a:gd name="connsiteY202" fmla="*/ 1940521 h 2083506"/>
              <a:gd name="connsiteX203" fmla="*/ 2264080 w 12191999"/>
              <a:gd name="connsiteY203" fmla="*/ 1941232 h 2083506"/>
              <a:gd name="connsiteX204" fmla="*/ 2254684 w 12191999"/>
              <a:gd name="connsiteY204" fmla="*/ 1943524 h 2083506"/>
              <a:gd name="connsiteX205" fmla="*/ 2252523 w 12191999"/>
              <a:gd name="connsiteY205" fmla="*/ 1943004 h 2083506"/>
              <a:gd name="connsiteX206" fmla="*/ 2173350 w 12191999"/>
              <a:gd name="connsiteY206" fmla="*/ 1929202 h 2083506"/>
              <a:gd name="connsiteX207" fmla="*/ 2155266 w 12191999"/>
              <a:gd name="connsiteY207" fmla="*/ 1920267 h 2083506"/>
              <a:gd name="connsiteX208" fmla="*/ 2091013 w 12191999"/>
              <a:gd name="connsiteY208" fmla="*/ 1914631 h 2083506"/>
              <a:gd name="connsiteX209" fmla="*/ 2030712 w 12191999"/>
              <a:gd name="connsiteY209" fmla="*/ 1897690 h 2083506"/>
              <a:gd name="connsiteX210" fmla="*/ 1908838 w 12191999"/>
              <a:gd name="connsiteY210" fmla="*/ 1892222 h 2083506"/>
              <a:gd name="connsiteX211" fmla="*/ 1877796 w 12191999"/>
              <a:gd name="connsiteY211" fmla="*/ 1883887 h 2083506"/>
              <a:gd name="connsiteX212" fmla="*/ 1875824 w 12191999"/>
              <a:gd name="connsiteY212" fmla="*/ 1879265 h 2083506"/>
              <a:gd name="connsiteX213" fmla="*/ 1823048 w 12191999"/>
              <a:gd name="connsiteY213" fmla="*/ 1881064 h 2083506"/>
              <a:gd name="connsiteX214" fmla="*/ 1765736 w 12191999"/>
              <a:gd name="connsiteY214" fmla="*/ 1856578 h 2083506"/>
              <a:gd name="connsiteX215" fmla="*/ 1725669 w 12191999"/>
              <a:gd name="connsiteY215" fmla="*/ 1833744 h 2083506"/>
              <a:gd name="connsiteX216" fmla="*/ 1725216 w 12191999"/>
              <a:gd name="connsiteY216" fmla="*/ 1829447 h 2083506"/>
              <a:gd name="connsiteX217" fmla="*/ 1721485 w 12191999"/>
              <a:gd name="connsiteY217" fmla="*/ 1828960 h 2083506"/>
              <a:gd name="connsiteX218" fmla="*/ 1717786 w 12191999"/>
              <a:gd name="connsiteY218" fmla="*/ 1832224 h 2083506"/>
              <a:gd name="connsiteX219" fmla="*/ 1689907 w 12191999"/>
              <a:gd name="connsiteY219" fmla="*/ 1825425 h 2083506"/>
              <a:gd name="connsiteX220" fmla="*/ 1688093 w 12191999"/>
              <a:gd name="connsiteY220" fmla="*/ 1817391 h 2083506"/>
              <a:gd name="connsiteX221" fmla="*/ 1496789 w 12191999"/>
              <a:gd name="connsiteY221" fmla="*/ 1805297 h 2083506"/>
              <a:gd name="connsiteX222" fmla="*/ 1392839 w 12191999"/>
              <a:gd name="connsiteY222" fmla="*/ 1758649 h 2083506"/>
              <a:gd name="connsiteX223" fmla="*/ 1360872 w 12191999"/>
              <a:gd name="connsiteY223" fmla="*/ 1752441 h 2083506"/>
              <a:gd name="connsiteX224" fmla="*/ 1313885 w 12191999"/>
              <a:gd name="connsiteY224" fmla="*/ 1731785 h 2083506"/>
              <a:gd name="connsiteX225" fmla="*/ 1247665 w 12191999"/>
              <a:gd name="connsiteY225" fmla="*/ 1727765 h 2083506"/>
              <a:gd name="connsiteX226" fmla="*/ 1196850 w 12191999"/>
              <a:gd name="connsiteY226" fmla="*/ 1729622 h 2083506"/>
              <a:gd name="connsiteX227" fmla="*/ 1168728 w 12191999"/>
              <a:gd name="connsiteY227" fmla="*/ 1728550 h 2083506"/>
              <a:gd name="connsiteX228" fmla="*/ 1096918 w 12191999"/>
              <a:gd name="connsiteY228" fmla="*/ 1721485 h 2083506"/>
              <a:gd name="connsiteX229" fmla="*/ 1094082 w 12191999"/>
              <a:gd name="connsiteY229" fmla="*/ 1720113 h 2083506"/>
              <a:gd name="connsiteX230" fmla="*/ 1040782 w 12191999"/>
              <a:gd name="connsiteY230" fmla="*/ 1721762 h 2083506"/>
              <a:gd name="connsiteX231" fmla="*/ 955980 w 12191999"/>
              <a:gd name="connsiteY231" fmla="*/ 1719289 h 2083506"/>
              <a:gd name="connsiteX232" fmla="*/ 926108 w 12191999"/>
              <a:gd name="connsiteY232" fmla="*/ 1715917 h 2083506"/>
              <a:gd name="connsiteX233" fmla="*/ 876049 w 12191999"/>
              <a:gd name="connsiteY233" fmla="*/ 1710422 h 2083506"/>
              <a:gd name="connsiteX234" fmla="*/ 839194 w 12191999"/>
              <a:gd name="connsiteY234" fmla="*/ 1700176 h 2083506"/>
              <a:gd name="connsiteX235" fmla="*/ 797112 w 12191999"/>
              <a:gd name="connsiteY235" fmla="*/ 1698014 h 2083506"/>
              <a:gd name="connsiteX236" fmla="*/ 786610 w 12191999"/>
              <a:gd name="connsiteY236" fmla="*/ 1705455 h 2083506"/>
              <a:gd name="connsiteX237" fmla="*/ 741833 w 12191999"/>
              <a:gd name="connsiteY237" fmla="*/ 1700566 h 2083506"/>
              <a:gd name="connsiteX238" fmla="*/ 673985 w 12191999"/>
              <a:gd name="connsiteY238" fmla="*/ 1692278 h 2083506"/>
              <a:gd name="connsiteX239" fmla="*/ 634665 w 12191999"/>
              <a:gd name="connsiteY239" fmla="*/ 1689550 h 2083506"/>
              <a:gd name="connsiteX240" fmla="*/ 527471 w 12191999"/>
              <a:gd name="connsiteY240" fmla="*/ 1679869 h 2083506"/>
              <a:gd name="connsiteX241" fmla="*/ 420260 w 12191999"/>
              <a:gd name="connsiteY241" fmla="*/ 1668475 h 2083506"/>
              <a:gd name="connsiteX242" fmla="*/ 357630 w 12191999"/>
              <a:gd name="connsiteY242" fmla="*/ 1652142 h 2083506"/>
              <a:gd name="connsiteX243" fmla="*/ 269407 w 12191999"/>
              <a:gd name="connsiteY243" fmla="*/ 1643812 h 2083506"/>
              <a:gd name="connsiteX244" fmla="*/ 254769 w 12191999"/>
              <a:gd name="connsiteY244" fmla="*/ 1641013 h 2083506"/>
              <a:gd name="connsiteX245" fmla="*/ 150763 w 12191999"/>
              <a:gd name="connsiteY245" fmla="*/ 1628143 h 2083506"/>
              <a:gd name="connsiteX246" fmla="*/ 29133 w 12191999"/>
              <a:gd name="connsiteY246" fmla="*/ 1626172 h 2083506"/>
              <a:gd name="connsiteX247" fmla="*/ 0 w 12191999"/>
              <a:gd name="connsiteY247" fmla="*/ 1619589 h 2083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</a:cxnLst>
            <a:rect l="l" t="t" r="r" b="b"/>
            <a:pathLst>
              <a:path w="12191999" h="2083506">
                <a:moveTo>
                  <a:pt x="0" y="0"/>
                </a:moveTo>
                <a:lnTo>
                  <a:pt x="9429748" y="0"/>
                </a:lnTo>
                <a:lnTo>
                  <a:pt x="9429748" y="1"/>
                </a:lnTo>
                <a:lnTo>
                  <a:pt x="12191999" y="1"/>
                </a:lnTo>
                <a:lnTo>
                  <a:pt x="12191999" y="1164372"/>
                </a:lnTo>
                <a:lnTo>
                  <a:pt x="12147852" y="1163783"/>
                </a:lnTo>
                <a:cubicBezTo>
                  <a:pt x="12063101" y="1189107"/>
                  <a:pt x="12045020" y="1156925"/>
                  <a:pt x="11993604" y="1153496"/>
                </a:cubicBezTo>
                <a:cubicBezTo>
                  <a:pt x="11954216" y="1165241"/>
                  <a:pt x="11911195" y="1167350"/>
                  <a:pt x="11865319" y="1176624"/>
                </a:cubicBezTo>
                <a:cubicBezTo>
                  <a:pt x="11822513" y="1184682"/>
                  <a:pt x="11766915" y="1201558"/>
                  <a:pt x="11718353" y="1209136"/>
                </a:cubicBezTo>
                <a:cubicBezTo>
                  <a:pt x="11675379" y="1217463"/>
                  <a:pt x="11638007" y="1216639"/>
                  <a:pt x="11609067" y="1218512"/>
                </a:cubicBezTo>
                <a:cubicBezTo>
                  <a:pt x="11597582" y="1221322"/>
                  <a:pt x="11554280" y="1243577"/>
                  <a:pt x="11545958" y="1240430"/>
                </a:cubicBezTo>
                <a:lnTo>
                  <a:pt x="11445770" y="1225780"/>
                </a:lnTo>
                <a:cubicBezTo>
                  <a:pt x="11425543" y="1230782"/>
                  <a:pt x="11413740" y="1222096"/>
                  <a:pt x="11398842" y="1227250"/>
                </a:cubicBezTo>
                <a:cubicBezTo>
                  <a:pt x="11367060" y="1233093"/>
                  <a:pt x="11269285" y="1263712"/>
                  <a:pt x="11240093" y="1266797"/>
                </a:cubicBezTo>
                <a:cubicBezTo>
                  <a:pt x="11197297" y="1273685"/>
                  <a:pt x="11181311" y="1272682"/>
                  <a:pt x="11141364" y="1288059"/>
                </a:cubicBezTo>
                <a:cubicBezTo>
                  <a:pt x="11099891" y="1305386"/>
                  <a:pt x="11051533" y="1319157"/>
                  <a:pt x="11015396" y="1353104"/>
                </a:cubicBezTo>
                <a:cubicBezTo>
                  <a:pt x="11009424" y="1362217"/>
                  <a:pt x="10992328" y="1361966"/>
                  <a:pt x="10973905" y="1365109"/>
                </a:cubicBezTo>
                <a:cubicBezTo>
                  <a:pt x="10955482" y="1368254"/>
                  <a:pt x="10907369" y="1372817"/>
                  <a:pt x="10904858" y="1371966"/>
                </a:cubicBezTo>
                <a:cubicBezTo>
                  <a:pt x="10880521" y="1379494"/>
                  <a:pt x="10873670" y="1399734"/>
                  <a:pt x="10827883" y="1410270"/>
                </a:cubicBezTo>
                <a:cubicBezTo>
                  <a:pt x="10790248" y="1415655"/>
                  <a:pt x="10724899" y="1420726"/>
                  <a:pt x="10690996" y="1426394"/>
                </a:cubicBezTo>
                <a:cubicBezTo>
                  <a:pt x="10676463" y="1423331"/>
                  <a:pt x="10634514" y="1436908"/>
                  <a:pt x="10624461" y="1444283"/>
                </a:cubicBezTo>
                <a:cubicBezTo>
                  <a:pt x="10601952" y="1468442"/>
                  <a:pt x="10536224" y="1460228"/>
                  <a:pt x="10517208" y="1478947"/>
                </a:cubicBezTo>
                <a:cubicBezTo>
                  <a:pt x="10509508" y="1482271"/>
                  <a:pt x="10505833" y="1468818"/>
                  <a:pt x="10497937" y="1469831"/>
                </a:cubicBezTo>
                <a:lnTo>
                  <a:pt x="10471201" y="1486037"/>
                </a:lnTo>
                <a:lnTo>
                  <a:pt x="10448263" y="1478223"/>
                </a:lnTo>
                <a:lnTo>
                  <a:pt x="10388089" y="1507175"/>
                </a:lnTo>
                <a:cubicBezTo>
                  <a:pt x="10350285" y="1513081"/>
                  <a:pt x="10383281" y="1526586"/>
                  <a:pt x="10333720" y="1515848"/>
                </a:cubicBezTo>
                <a:cubicBezTo>
                  <a:pt x="10286428" y="1526223"/>
                  <a:pt x="10174884" y="1550019"/>
                  <a:pt x="10104338" y="1569424"/>
                </a:cubicBezTo>
                <a:cubicBezTo>
                  <a:pt x="10066963" y="1581564"/>
                  <a:pt x="9967395" y="1605712"/>
                  <a:pt x="9910445" y="1632275"/>
                </a:cubicBezTo>
                <a:cubicBezTo>
                  <a:pt x="9856131" y="1644130"/>
                  <a:pt x="9831118" y="1689967"/>
                  <a:pt x="9770872" y="1688088"/>
                </a:cubicBezTo>
                <a:cubicBezTo>
                  <a:pt x="9769882" y="1691843"/>
                  <a:pt x="9737016" y="1697044"/>
                  <a:pt x="9733849" y="1700034"/>
                </a:cubicBezTo>
                <a:lnTo>
                  <a:pt x="9703714" y="1730093"/>
                </a:lnTo>
                <a:lnTo>
                  <a:pt x="9698351" y="1730377"/>
                </a:lnTo>
                <a:lnTo>
                  <a:pt x="9632895" y="1736363"/>
                </a:lnTo>
                <a:lnTo>
                  <a:pt x="9569107" y="1741010"/>
                </a:lnTo>
                <a:cubicBezTo>
                  <a:pt x="9558961" y="1745882"/>
                  <a:pt x="9548028" y="1750646"/>
                  <a:pt x="9536451" y="1755120"/>
                </a:cubicBezTo>
                <a:lnTo>
                  <a:pt x="9529385" y="1757515"/>
                </a:lnTo>
                <a:lnTo>
                  <a:pt x="9498527" y="1753117"/>
                </a:lnTo>
                <a:lnTo>
                  <a:pt x="9436642" y="1755478"/>
                </a:lnTo>
                <a:lnTo>
                  <a:pt x="9429748" y="1756317"/>
                </a:lnTo>
                <a:lnTo>
                  <a:pt x="9429748" y="1768745"/>
                </a:lnTo>
                <a:lnTo>
                  <a:pt x="9425802" y="1769273"/>
                </a:lnTo>
                <a:cubicBezTo>
                  <a:pt x="9390751" y="1773262"/>
                  <a:pt x="9371406" y="1773457"/>
                  <a:pt x="9349763" y="1776107"/>
                </a:cubicBezTo>
                <a:cubicBezTo>
                  <a:pt x="9314721" y="1782260"/>
                  <a:pt x="9277650" y="1796217"/>
                  <a:pt x="9256503" y="1800699"/>
                </a:cubicBezTo>
                <a:lnTo>
                  <a:pt x="9222873" y="1803003"/>
                </a:lnTo>
                <a:lnTo>
                  <a:pt x="9224095" y="1807355"/>
                </a:lnTo>
                <a:lnTo>
                  <a:pt x="9211603" y="1807675"/>
                </a:lnTo>
                <a:lnTo>
                  <a:pt x="9183719" y="1807781"/>
                </a:lnTo>
                <a:cubicBezTo>
                  <a:pt x="9166319" y="1808439"/>
                  <a:pt x="9117935" y="1807396"/>
                  <a:pt x="9100221" y="1808989"/>
                </a:cubicBezTo>
                <a:cubicBezTo>
                  <a:pt x="9095111" y="1813630"/>
                  <a:pt x="9087224" y="1816160"/>
                  <a:pt x="9077439" y="1817333"/>
                </a:cubicBezTo>
                <a:lnTo>
                  <a:pt x="9055889" y="1817464"/>
                </a:lnTo>
                <a:lnTo>
                  <a:pt x="8930912" y="1828648"/>
                </a:lnTo>
                <a:lnTo>
                  <a:pt x="8913729" y="1829483"/>
                </a:lnTo>
                <a:lnTo>
                  <a:pt x="8904423" y="1833234"/>
                </a:lnTo>
                <a:cubicBezTo>
                  <a:pt x="8897319" y="1833982"/>
                  <a:pt x="8876911" y="1833498"/>
                  <a:pt x="8871099" y="1833979"/>
                </a:cubicBezTo>
                <a:lnTo>
                  <a:pt x="8869557" y="1836113"/>
                </a:lnTo>
                <a:cubicBezTo>
                  <a:pt x="8851043" y="1839524"/>
                  <a:pt x="8781405" y="1850882"/>
                  <a:pt x="8760021" y="1854442"/>
                </a:cubicBezTo>
                <a:cubicBezTo>
                  <a:pt x="8755749" y="1851161"/>
                  <a:pt x="8746183" y="1856343"/>
                  <a:pt x="8741254" y="1857469"/>
                </a:cubicBezTo>
                <a:cubicBezTo>
                  <a:pt x="8740491" y="1855259"/>
                  <a:pt x="8728559" y="1854585"/>
                  <a:pt x="8725039" y="1856552"/>
                </a:cubicBezTo>
                <a:cubicBezTo>
                  <a:pt x="8641157" y="1867333"/>
                  <a:pt x="8683145" y="1845054"/>
                  <a:pt x="8635265" y="1859168"/>
                </a:cubicBezTo>
                <a:cubicBezTo>
                  <a:pt x="8626795" y="1860103"/>
                  <a:pt x="8619931" y="1859212"/>
                  <a:pt x="8613911" y="1857561"/>
                </a:cubicBezTo>
                <a:lnTo>
                  <a:pt x="8604931" y="1854170"/>
                </a:lnTo>
                <a:lnTo>
                  <a:pt x="8570171" y="1860579"/>
                </a:lnTo>
                <a:cubicBezTo>
                  <a:pt x="8553049" y="1862813"/>
                  <a:pt x="8535028" y="1864294"/>
                  <a:pt x="8516537" y="1864971"/>
                </a:cubicBezTo>
                <a:cubicBezTo>
                  <a:pt x="8512388" y="1860455"/>
                  <a:pt x="8497874" y="1866870"/>
                  <a:pt x="8491046" y="1868141"/>
                </a:cubicBezTo>
                <a:cubicBezTo>
                  <a:pt x="8490975" y="1865191"/>
                  <a:pt x="8475847" y="1863778"/>
                  <a:pt x="8470478" y="1866216"/>
                </a:cubicBezTo>
                <a:cubicBezTo>
                  <a:pt x="8357654" y="1876758"/>
                  <a:pt x="8421139" y="1849210"/>
                  <a:pt x="8353433" y="1865729"/>
                </a:cubicBezTo>
                <a:lnTo>
                  <a:pt x="8347675" y="1865075"/>
                </a:lnTo>
                <a:lnTo>
                  <a:pt x="8343939" y="1865677"/>
                </a:lnTo>
                <a:cubicBezTo>
                  <a:pt x="8309852" y="1870841"/>
                  <a:pt x="8272587" y="1875809"/>
                  <a:pt x="8221566" y="1881148"/>
                </a:cubicBezTo>
                <a:cubicBezTo>
                  <a:pt x="8158043" y="1892960"/>
                  <a:pt x="8095547" y="1914042"/>
                  <a:pt x="8066095" y="1919902"/>
                </a:cubicBezTo>
                <a:cubicBezTo>
                  <a:pt x="8058949" y="1919234"/>
                  <a:pt x="8051921" y="1917862"/>
                  <a:pt x="8044849" y="1916308"/>
                </a:cubicBezTo>
                <a:lnTo>
                  <a:pt x="8041142" y="1915506"/>
                </a:lnTo>
                <a:lnTo>
                  <a:pt x="8022159" y="1911521"/>
                </a:lnTo>
                <a:lnTo>
                  <a:pt x="7944932" y="1917265"/>
                </a:lnTo>
                <a:lnTo>
                  <a:pt x="7879011" y="1928570"/>
                </a:lnTo>
                <a:lnTo>
                  <a:pt x="7865529" y="1934399"/>
                </a:lnTo>
                <a:lnTo>
                  <a:pt x="7774801" y="1947969"/>
                </a:lnTo>
                <a:lnTo>
                  <a:pt x="7748398" y="1955982"/>
                </a:lnTo>
                <a:lnTo>
                  <a:pt x="7740684" y="1955717"/>
                </a:lnTo>
                <a:cubicBezTo>
                  <a:pt x="7728362" y="1958584"/>
                  <a:pt x="7714099" y="1968442"/>
                  <a:pt x="7712976" y="1960442"/>
                </a:cubicBezTo>
                <a:lnTo>
                  <a:pt x="7699956" y="1966104"/>
                </a:lnTo>
                <a:lnTo>
                  <a:pt x="7684158" y="1962927"/>
                </a:lnTo>
                <a:cubicBezTo>
                  <a:pt x="7674684" y="1962643"/>
                  <a:pt x="7652105" y="1963177"/>
                  <a:pt x="7643109" y="1964400"/>
                </a:cubicBezTo>
                <a:lnTo>
                  <a:pt x="7630180" y="1970266"/>
                </a:lnTo>
                <a:lnTo>
                  <a:pt x="7609131" y="1971774"/>
                </a:lnTo>
                <a:cubicBezTo>
                  <a:pt x="7596694" y="1971644"/>
                  <a:pt x="7570258" y="1969757"/>
                  <a:pt x="7555555" y="1969491"/>
                </a:cubicBezTo>
                <a:cubicBezTo>
                  <a:pt x="7541460" y="1966540"/>
                  <a:pt x="7530571" y="1964848"/>
                  <a:pt x="7520919" y="1970177"/>
                </a:cubicBezTo>
                <a:cubicBezTo>
                  <a:pt x="7500295" y="1966884"/>
                  <a:pt x="7480780" y="1949401"/>
                  <a:pt x="7456258" y="1960468"/>
                </a:cubicBezTo>
                <a:cubicBezTo>
                  <a:pt x="7434946" y="1957506"/>
                  <a:pt x="7435772" y="1952500"/>
                  <a:pt x="7393047" y="1952408"/>
                </a:cubicBezTo>
                <a:cubicBezTo>
                  <a:pt x="7356520" y="1952860"/>
                  <a:pt x="7236307" y="1958626"/>
                  <a:pt x="7199912" y="1959913"/>
                </a:cubicBezTo>
                <a:cubicBezTo>
                  <a:pt x="7176501" y="1959942"/>
                  <a:pt x="7160098" y="1958343"/>
                  <a:pt x="7146774" y="1956641"/>
                </a:cubicBezTo>
                <a:lnTo>
                  <a:pt x="7122244" y="1953891"/>
                </a:lnTo>
                <a:lnTo>
                  <a:pt x="7032241" y="1962723"/>
                </a:lnTo>
                <a:cubicBezTo>
                  <a:pt x="6997214" y="1965198"/>
                  <a:pt x="6963725" y="1968396"/>
                  <a:pt x="6941492" y="1976868"/>
                </a:cubicBezTo>
                <a:cubicBezTo>
                  <a:pt x="6947015" y="1970398"/>
                  <a:pt x="6923088" y="1965379"/>
                  <a:pt x="6906514" y="1968589"/>
                </a:cubicBezTo>
                <a:cubicBezTo>
                  <a:pt x="6925890" y="1943204"/>
                  <a:pt x="6840983" y="1991464"/>
                  <a:pt x="6826395" y="1974141"/>
                </a:cubicBezTo>
                <a:cubicBezTo>
                  <a:pt x="6825676" y="1990223"/>
                  <a:pt x="6751393" y="2017492"/>
                  <a:pt x="6716431" y="2004297"/>
                </a:cubicBezTo>
                <a:cubicBezTo>
                  <a:pt x="6663167" y="2007518"/>
                  <a:pt x="6625450" y="2020811"/>
                  <a:pt x="6569607" y="2015496"/>
                </a:cubicBezTo>
                <a:cubicBezTo>
                  <a:pt x="6567874" y="2017648"/>
                  <a:pt x="6565034" y="2019449"/>
                  <a:pt x="6561430" y="2020996"/>
                </a:cubicBezTo>
                <a:lnTo>
                  <a:pt x="6549371" y="2024747"/>
                </a:lnTo>
                <a:lnTo>
                  <a:pt x="6547040" y="2024474"/>
                </a:lnTo>
                <a:cubicBezTo>
                  <a:pt x="6537882" y="2024425"/>
                  <a:pt x="6533193" y="2025332"/>
                  <a:pt x="6530482" y="2026659"/>
                </a:cubicBezTo>
                <a:lnTo>
                  <a:pt x="6528565" y="2028600"/>
                </a:lnTo>
                <a:lnTo>
                  <a:pt x="6517741" y="2030558"/>
                </a:lnTo>
                <a:lnTo>
                  <a:pt x="6497855" y="2035650"/>
                </a:lnTo>
                <a:lnTo>
                  <a:pt x="6492785" y="2035444"/>
                </a:lnTo>
                <a:lnTo>
                  <a:pt x="6460692" y="2041321"/>
                </a:lnTo>
                <a:lnTo>
                  <a:pt x="6459609" y="2040851"/>
                </a:lnTo>
                <a:cubicBezTo>
                  <a:pt x="6456451" y="2039933"/>
                  <a:pt x="6452734" y="2039508"/>
                  <a:pt x="6447765" y="2040102"/>
                </a:cubicBezTo>
                <a:cubicBezTo>
                  <a:pt x="6446007" y="2031126"/>
                  <a:pt x="6441093" y="2037380"/>
                  <a:pt x="6426590" y="2039928"/>
                </a:cubicBezTo>
                <a:cubicBezTo>
                  <a:pt x="6423606" y="2033241"/>
                  <a:pt x="6413230" y="2032925"/>
                  <a:pt x="6401693" y="2033537"/>
                </a:cubicBezTo>
                <a:lnTo>
                  <a:pt x="6387141" y="2033161"/>
                </a:lnTo>
                <a:lnTo>
                  <a:pt x="6357846" y="2036782"/>
                </a:lnTo>
                <a:lnTo>
                  <a:pt x="6342914" y="2037585"/>
                </a:lnTo>
                <a:lnTo>
                  <a:pt x="6336300" y="2038781"/>
                </a:lnTo>
                <a:lnTo>
                  <a:pt x="6317178" y="2038968"/>
                </a:lnTo>
                <a:lnTo>
                  <a:pt x="6161427" y="2047338"/>
                </a:lnTo>
                <a:cubicBezTo>
                  <a:pt x="6147824" y="2057658"/>
                  <a:pt x="6118908" y="2077615"/>
                  <a:pt x="6097339" y="2082438"/>
                </a:cubicBezTo>
                <a:cubicBezTo>
                  <a:pt x="6090149" y="2084046"/>
                  <a:pt x="6083776" y="2083972"/>
                  <a:pt x="6079059" y="2081299"/>
                </a:cubicBezTo>
                <a:cubicBezTo>
                  <a:pt x="6063900" y="2082334"/>
                  <a:pt x="6011621" y="2084537"/>
                  <a:pt x="5998439" y="2070958"/>
                </a:cubicBezTo>
                <a:cubicBezTo>
                  <a:pt x="5976443" y="2071759"/>
                  <a:pt x="5925514" y="2069780"/>
                  <a:pt x="5904290" y="2070255"/>
                </a:cubicBezTo>
                <a:cubicBezTo>
                  <a:pt x="5871515" y="2066244"/>
                  <a:pt x="5843986" y="2088249"/>
                  <a:pt x="5814867" y="2079032"/>
                </a:cubicBezTo>
                <a:cubicBezTo>
                  <a:pt x="5792003" y="2070559"/>
                  <a:pt x="5750009" y="2076273"/>
                  <a:pt x="5725743" y="2070558"/>
                </a:cubicBezTo>
                <a:cubicBezTo>
                  <a:pt x="5716432" y="2058355"/>
                  <a:pt x="5667424" y="2047322"/>
                  <a:pt x="5650546" y="2052412"/>
                </a:cubicBezTo>
                <a:cubicBezTo>
                  <a:pt x="5614627" y="2046084"/>
                  <a:pt x="5608108" y="2028306"/>
                  <a:pt x="5581284" y="2023175"/>
                </a:cubicBezTo>
                <a:lnTo>
                  <a:pt x="5572593" y="2018391"/>
                </a:lnTo>
                <a:lnTo>
                  <a:pt x="5548580" y="2016951"/>
                </a:lnTo>
                <a:cubicBezTo>
                  <a:pt x="5523726" y="2017783"/>
                  <a:pt x="5498337" y="2019663"/>
                  <a:pt x="5471173" y="2018786"/>
                </a:cubicBezTo>
                <a:cubicBezTo>
                  <a:pt x="5447687" y="2003020"/>
                  <a:pt x="5353807" y="2022324"/>
                  <a:pt x="5340320" y="2037611"/>
                </a:cubicBezTo>
                <a:cubicBezTo>
                  <a:pt x="5340015" y="2024215"/>
                  <a:pt x="5271937" y="2042455"/>
                  <a:pt x="5254376" y="2042928"/>
                </a:cubicBezTo>
                <a:cubicBezTo>
                  <a:pt x="5248522" y="2043086"/>
                  <a:pt x="5248281" y="2041270"/>
                  <a:pt x="5258035" y="2035649"/>
                </a:cubicBezTo>
                <a:cubicBezTo>
                  <a:pt x="5239374" y="2037214"/>
                  <a:pt x="5220112" y="2030252"/>
                  <a:pt x="5230622" y="2024576"/>
                </a:cubicBezTo>
                <a:cubicBezTo>
                  <a:pt x="5173932" y="2036724"/>
                  <a:pt x="5090262" y="2024645"/>
                  <a:pt x="5026203" y="2030162"/>
                </a:cubicBezTo>
                <a:cubicBezTo>
                  <a:pt x="4991280" y="2016814"/>
                  <a:pt x="5010212" y="2029164"/>
                  <a:pt x="4973988" y="2026668"/>
                </a:cubicBezTo>
                <a:cubicBezTo>
                  <a:pt x="4983896" y="2038955"/>
                  <a:pt x="4930012" y="2019774"/>
                  <a:pt x="4928030" y="2033642"/>
                </a:cubicBezTo>
                <a:cubicBezTo>
                  <a:pt x="4921501" y="2032748"/>
                  <a:pt x="4915238" y="2031445"/>
                  <a:pt x="4908970" y="2030033"/>
                </a:cubicBezTo>
                <a:lnTo>
                  <a:pt x="4905679" y="2029300"/>
                </a:lnTo>
                <a:lnTo>
                  <a:pt x="4892525" y="2028768"/>
                </a:lnTo>
                <a:lnTo>
                  <a:pt x="4888818" y="2025619"/>
                </a:lnTo>
                <a:lnTo>
                  <a:pt x="4869018" y="2022668"/>
                </a:lnTo>
                <a:cubicBezTo>
                  <a:pt x="4861602" y="2022028"/>
                  <a:pt x="4853622" y="2021880"/>
                  <a:pt x="4844804" y="2022527"/>
                </a:cubicBezTo>
                <a:cubicBezTo>
                  <a:pt x="4823110" y="2028022"/>
                  <a:pt x="4789330" y="2021287"/>
                  <a:pt x="4758778" y="2021694"/>
                </a:cubicBezTo>
                <a:lnTo>
                  <a:pt x="4744748" y="2023396"/>
                </a:lnTo>
                <a:lnTo>
                  <a:pt x="4698956" y="2020558"/>
                </a:lnTo>
                <a:cubicBezTo>
                  <a:pt x="4685921" y="2020008"/>
                  <a:pt x="4672392" y="2019718"/>
                  <a:pt x="4658147" y="2019920"/>
                </a:cubicBezTo>
                <a:lnTo>
                  <a:pt x="4631706" y="2021274"/>
                </a:lnTo>
                <a:lnTo>
                  <a:pt x="4624776" y="2020152"/>
                </a:lnTo>
                <a:cubicBezTo>
                  <a:pt x="4612703" y="2020277"/>
                  <a:pt x="4596727" y="2024226"/>
                  <a:pt x="4598150" y="2019429"/>
                </a:cubicBezTo>
                <a:lnTo>
                  <a:pt x="4584588" y="2021092"/>
                </a:lnTo>
                <a:lnTo>
                  <a:pt x="4571203" y="2017263"/>
                </a:lnTo>
                <a:cubicBezTo>
                  <a:pt x="4569736" y="2016374"/>
                  <a:pt x="4568633" y="2015427"/>
                  <a:pt x="4567930" y="2014458"/>
                </a:cubicBezTo>
                <a:lnTo>
                  <a:pt x="4548984" y="2015717"/>
                </a:lnTo>
                <a:lnTo>
                  <a:pt x="4533451" y="2012976"/>
                </a:lnTo>
                <a:lnTo>
                  <a:pt x="4519910" y="2014768"/>
                </a:lnTo>
                <a:lnTo>
                  <a:pt x="4514290" y="2014364"/>
                </a:lnTo>
                <a:lnTo>
                  <a:pt x="4500320" y="2013007"/>
                </a:lnTo>
                <a:cubicBezTo>
                  <a:pt x="4493159" y="2012056"/>
                  <a:pt x="4485144" y="2010910"/>
                  <a:pt x="4476219" y="2009993"/>
                </a:cubicBezTo>
                <a:lnTo>
                  <a:pt x="4468701" y="2009574"/>
                </a:lnTo>
                <a:lnTo>
                  <a:pt x="4452333" y="2004964"/>
                </a:lnTo>
                <a:cubicBezTo>
                  <a:pt x="4440422" y="2001479"/>
                  <a:pt x="4431048" y="1999130"/>
                  <a:pt x="4420644" y="2001021"/>
                </a:cubicBezTo>
                <a:cubicBezTo>
                  <a:pt x="4402911" y="1996519"/>
                  <a:pt x="4390524" y="1983900"/>
                  <a:pt x="4364856" y="1987267"/>
                </a:cubicBezTo>
                <a:cubicBezTo>
                  <a:pt x="4372645" y="1981550"/>
                  <a:pt x="4336350" y="1986575"/>
                  <a:pt x="4332062" y="1980703"/>
                </a:cubicBezTo>
                <a:cubicBezTo>
                  <a:pt x="4330083" y="1975974"/>
                  <a:pt x="4318612" y="1976397"/>
                  <a:pt x="4309876" y="1974653"/>
                </a:cubicBezTo>
                <a:cubicBezTo>
                  <a:pt x="4303650" y="1969824"/>
                  <a:pt x="4259693" y="1965414"/>
                  <a:pt x="4244391" y="1966109"/>
                </a:cubicBezTo>
                <a:cubicBezTo>
                  <a:pt x="4201255" y="1970914"/>
                  <a:pt x="4166558" y="1951471"/>
                  <a:pt x="4132071" y="1954813"/>
                </a:cubicBezTo>
                <a:cubicBezTo>
                  <a:pt x="4123041" y="1954358"/>
                  <a:pt x="4115554" y="1953263"/>
                  <a:pt x="4109069" y="1951778"/>
                </a:cubicBezTo>
                <a:lnTo>
                  <a:pt x="4092908" y="1946662"/>
                </a:lnTo>
                <a:cubicBezTo>
                  <a:pt x="4092707" y="1945539"/>
                  <a:pt x="4092506" y="1944415"/>
                  <a:pt x="4092306" y="1943291"/>
                </a:cubicBezTo>
                <a:lnTo>
                  <a:pt x="4080234" y="1941219"/>
                </a:lnTo>
                <a:lnTo>
                  <a:pt x="4077778" y="1940145"/>
                </a:lnTo>
                <a:cubicBezTo>
                  <a:pt x="4073105" y="1938081"/>
                  <a:pt x="4068339" y="1936119"/>
                  <a:pt x="4062936" y="1934506"/>
                </a:cubicBezTo>
                <a:cubicBezTo>
                  <a:pt x="4048082" y="1947155"/>
                  <a:pt x="4014523" y="1922869"/>
                  <a:pt x="4012506" y="1935475"/>
                </a:cubicBezTo>
                <a:cubicBezTo>
                  <a:pt x="3980228" y="1928812"/>
                  <a:pt x="3986775" y="1942559"/>
                  <a:pt x="3965880" y="1925968"/>
                </a:cubicBezTo>
                <a:cubicBezTo>
                  <a:pt x="3899515" y="1923414"/>
                  <a:pt x="3830855" y="1902158"/>
                  <a:pt x="3765338" y="1906649"/>
                </a:cubicBezTo>
                <a:cubicBezTo>
                  <a:pt x="3780686" y="1902635"/>
                  <a:pt x="3768784" y="1893856"/>
                  <a:pt x="3749493" y="1893071"/>
                </a:cubicBezTo>
                <a:cubicBezTo>
                  <a:pt x="3807776" y="1876857"/>
                  <a:pt x="3656400" y="1898030"/>
                  <a:pt x="3672704" y="1881383"/>
                </a:cubicBezTo>
                <a:cubicBezTo>
                  <a:pt x="3645532" y="1893973"/>
                  <a:pt x="3537791" y="1900656"/>
                  <a:pt x="3530082" y="1883187"/>
                </a:cubicBezTo>
                <a:cubicBezTo>
                  <a:pt x="3479808" y="1875044"/>
                  <a:pt x="3426017" y="1877998"/>
                  <a:pt x="3387664" y="1862579"/>
                </a:cubicBezTo>
                <a:cubicBezTo>
                  <a:pt x="3382649" y="1863935"/>
                  <a:pt x="3377277" y="1864791"/>
                  <a:pt x="3371681" y="1865293"/>
                </a:cubicBezTo>
                <a:lnTo>
                  <a:pt x="3355305" y="1865842"/>
                </a:lnTo>
                <a:lnTo>
                  <a:pt x="3353790" y="1865158"/>
                </a:lnTo>
                <a:cubicBezTo>
                  <a:pt x="3346144" y="1863282"/>
                  <a:pt x="3340687" y="1863057"/>
                  <a:pt x="3336210" y="1863564"/>
                </a:cubicBezTo>
                <a:lnTo>
                  <a:pt x="3331381" y="1864716"/>
                </a:lnTo>
                <a:lnTo>
                  <a:pt x="3319012" y="1864093"/>
                </a:lnTo>
                <a:lnTo>
                  <a:pt x="3293818" y="1864135"/>
                </a:lnTo>
                <a:lnTo>
                  <a:pt x="3289881" y="1862954"/>
                </a:lnTo>
                <a:lnTo>
                  <a:pt x="3253090" y="1861164"/>
                </a:lnTo>
                <a:cubicBezTo>
                  <a:pt x="3253042" y="1860968"/>
                  <a:pt x="3252996" y="1860771"/>
                  <a:pt x="3252949" y="1860574"/>
                </a:cubicBezTo>
                <a:cubicBezTo>
                  <a:pt x="3251799" y="1859213"/>
                  <a:pt x="3249368" y="1858131"/>
                  <a:pt x="3244187" y="1857604"/>
                </a:cubicBezTo>
                <a:cubicBezTo>
                  <a:pt x="3250860" y="1853873"/>
                  <a:pt x="3250577" y="1852999"/>
                  <a:pt x="3246570" y="1852946"/>
                </a:cubicBezTo>
                <a:lnTo>
                  <a:pt x="3237810" y="1853064"/>
                </a:lnTo>
                <a:lnTo>
                  <a:pt x="3230822" y="1855474"/>
                </a:lnTo>
                <a:cubicBezTo>
                  <a:pt x="3206812" y="1862286"/>
                  <a:pt x="3176733" y="1868865"/>
                  <a:pt x="3136549" y="1874037"/>
                </a:cubicBezTo>
                <a:cubicBezTo>
                  <a:pt x="3081163" y="1880168"/>
                  <a:pt x="2902557" y="1900580"/>
                  <a:pt x="2845754" y="1910932"/>
                </a:cubicBezTo>
                <a:cubicBezTo>
                  <a:pt x="2860822" y="1944376"/>
                  <a:pt x="2813389" y="1905358"/>
                  <a:pt x="2786878" y="1917162"/>
                </a:cubicBezTo>
                <a:cubicBezTo>
                  <a:pt x="2766803" y="1917398"/>
                  <a:pt x="2741628" y="1915886"/>
                  <a:pt x="2725298" y="1912340"/>
                </a:cubicBezTo>
                <a:cubicBezTo>
                  <a:pt x="2716680" y="1911427"/>
                  <a:pt x="2707572" y="1911972"/>
                  <a:pt x="2697754" y="1914863"/>
                </a:cubicBezTo>
                <a:cubicBezTo>
                  <a:pt x="2667185" y="1939014"/>
                  <a:pt x="2622149" y="1926211"/>
                  <a:pt x="2568063" y="1936283"/>
                </a:cubicBezTo>
                <a:cubicBezTo>
                  <a:pt x="2552625" y="1932001"/>
                  <a:pt x="2502682" y="1953378"/>
                  <a:pt x="2489784" y="1943720"/>
                </a:cubicBezTo>
                <a:cubicBezTo>
                  <a:pt x="2478524" y="1943155"/>
                  <a:pt x="2467418" y="1949411"/>
                  <a:pt x="2458978" y="1938095"/>
                </a:cubicBezTo>
                <a:cubicBezTo>
                  <a:pt x="2417552" y="1934639"/>
                  <a:pt x="2366376" y="1931293"/>
                  <a:pt x="2318712" y="1934474"/>
                </a:cubicBezTo>
                <a:cubicBezTo>
                  <a:pt x="2296029" y="1936526"/>
                  <a:pt x="2282069" y="1938434"/>
                  <a:pt x="2268709" y="1940521"/>
                </a:cubicBezTo>
                <a:lnTo>
                  <a:pt x="2264080" y="1941232"/>
                </a:lnTo>
                <a:lnTo>
                  <a:pt x="2254684" y="1943524"/>
                </a:lnTo>
                <a:lnTo>
                  <a:pt x="2252523" y="1943004"/>
                </a:lnTo>
                <a:lnTo>
                  <a:pt x="2173350" y="1929202"/>
                </a:lnTo>
                <a:lnTo>
                  <a:pt x="2155266" y="1920267"/>
                </a:lnTo>
                <a:lnTo>
                  <a:pt x="2091013" y="1914631"/>
                </a:lnTo>
                <a:cubicBezTo>
                  <a:pt x="2033357" y="1920614"/>
                  <a:pt x="2070513" y="1905065"/>
                  <a:pt x="2030712" y="1897690"/>
                </a:cubicBezTo>
                <a:cubicBezTo>
                  <a:pt x="1994539" y="1893055"/>
                  <a:pt x="1958569" y="1883188"/>
                  <a:pt x="1908838" y="1892222"/>
                </a:cubicBezTo>
                <a:cubicBezTo>
                  <a:pt x="1897236" y="1896147"/>
                  <a:pt x="1883338" y="1892415"/>
                  <a:pt x="1877796" y="1883887"/>
                </a:cubicBezTo>
                <a:cubicBezTo>
                  <a:pt x="1876842" y="1882419"/>
                  <a:pt x="1876177" y="1880863"/>
                  <a:pt x="1875824" y="1879265"/>
                </a:cubicBezTo>
                <a:cubicBezTo>
                  <a:pt x="1843474" y="1887199"/>
                  <a:pt x="1841511" y="1873818"/>
                  <a:pt x="1823048" y="1881064"/>
                </a:cubicBezTo>
                <a:cubicBezTo>
                  <a:pt x="1792640" y="1872164"/>
                  <a:pt x="1782358" y="1850450"/>
                  <a:pt x="1765736" y="1856578"/>
                </a:cubicBezTo>
                <a:cubicBezTo>
                  <a:pt x="1753024" y="1849107"/>
                  <a:pt x="1745932" y="1828316"/>
                  <a:pt x="1725669" y="1833744"/>
                </a:cubicBezTo>
                <a:cubicBezTo>
                  <a:pt x="1727428" y="1831405"/>
                  <a:pt x="1726953" y="1830157"/>
                  <a:pt x="1725216" y="1829447"/>
                </a:cubicBezTo>
                <a:lnTo>
                  <a:pt x="1721485" y="1828960"/>
                </a:lnTo>
                <a:lnTo>
                  <a:pt x="1717786" y="1832224"/>
                </a:lnTo>
                <a:cubicBezTo>
                  <a:pt x="1703445" y="1843277"/>
                  <a:pt x="1706547" y="1827935"/>
                  <a:pt x="1689907" y="1825425"/>
                </a:cubicBezTo>
                <a:cubicBezTo>
                  <a:pt x="1682338" y="1823445"/>
                  <a:pt x="1685181" y="1820226"/>
                  <a:pt x="1688093" y="1817391"/>
                </a:cubicBezTo>
                <a:lnTo>
                  <a:pt x="1496789" y="1805297"/>
                </a:lnTo>
                <a:cubicBezTo>
                  <a:pt x="1463551" y="1793913"/>
                  <a:pt x="1426345" y="1786892"/>
                  <a:pt x="1392839" y="1758649"/>
                </a:cubicBezTo>
                <a:cubicBezTo>
                  <a:pt x="1386461" y="1750573"/>
                  <a:pt x="1374031" y="1756918"/>
                  <a:pt x="1360872" y="1752441"/>
                </a:cubicBezTo>
                <a:cubicBezTo>
                  <a:pt x="1347711" y="1747963"/>
                  <a:pt x="1332751" y="1735898"/>
                  <a:pt x="1313885" y="1731785"/>
                </a:cubicBezTo>
                <a:cubicBezTo>
                  <a:pt x="1281989" y="1726305"/>
                  <a:pt x="1256405" y="1739744"/>
                  <a:pt x="1247665" y="1727765"/>
                </a:cubicBezTo>
                <a:cubicBezTo>
                  <a:pt x="1231363" y="1728538"/>
                  <a:pt x="1209120" y="1742556"/>
                  <a:pt x="1196850" y="1729622"/>
                </a:cubicBezTo>
                <a:cubicBezTo>
                  <a:pt x="1195195" y="1740224"/>
                  <a:pt x="1178147" y="1721561"/>
                  <a:pt x="1168728" y="1728550"/>
                </a:cubicBezTo>
                <a:cubicBezTo>
                  <a:pt x="1152073" y="1727193"/>
                  <a:pt x="1122804" y="1725926"/>
                  <a:pt x="1096918" y="1721485"/>
                </a:cubicBezTo>
                <a:lnTo>
                  <a:pt x="1094082" y="1720113"/>
                </a:lnTo>
                <a:lnTo>
                  <a:pt x="1040782" y="1721762"/>
                </a:lnTo>
                <a:cubicBezTo>
                  <a:pt x="987172" y="1722352"/>
                  <a:pt x="1023272" y="1708707"/>
                  <a:pt x="955980" y="1719289"/>
                </a:cubicBezTo>
                <a:cubicBezTo>
                  <a:pt x="948995" y="1714208"/>
                  <a:pt x="940521" y="1713816"/>
                  <a:pt x="926108" y="1715917"/>
                </a:cubicBezTo>
                <a:cubicBezTo>
                  <a:pt x="900077" y="1715834"/>
                  <a:pt x="902688" y="1703436"/>
                  <a:pt x="876049" y="1710422"/>
                </a:cubicBezTo>
                <a:cubicBezTo>
                  <a:pt x="881084" y="1703830"/>
                  <a:pt x="826830" y="1706893"/>
                  <a:pt x="839194" y="1700176"/>
                </a:cubicBezTo>
                <a:cubicBezTo>
                  <a:pt x="822548" y="1693764"/>
                  <a:pt x="813674" y="1703628"/>
                  <a:pt x="797112" y="1698014"/>
                </a:cubicBezTo>
                <a:cubicBezTo>
                  <a:pt x="778195" y="1696418"/>
                  <a:pt x="807647" y="1705364"/>
                  <a:pt x="786610" y="1705455"/>
                </a:cubicBezTo>
                <a:cubicBezTo>
                  <a:pt x="761170" y="1704357"/>
                  <a:pt x="760599" y="1716610"/>
                  <a:pt x="741833" y="1700566"/>
                </a:cubicBezTo>
                <a:lnTo>
                  <a:pt x="673985" y="1692278"/>
                </a:lnTo>
                <a:cubicBezTo>
                  <a:pt x="658515" y="1695829"/>
                  <a:pt x="646395" y="1693620"/>
                  <a:pt x="634665" y="1689550"/>
                </a:cubicBezTo>
                <a:cubicBezTo>
                  <a:pt x="599149" y="1689690"/>
                  <a:pt x="567176" y="1683160"/>
                  <a:pt x="527471" y="1679869"/>
                </a:cubicBezTo>
                <a:cubicBezTo>
                  <a:pt x="484099" y="1683240"/>
                  <a:pt x="462693" y="1671949"/>
                  <a:pt x="420260" y="1668475"/>
                </a:cubicBezTo>
                <a:cubicBezTo>
                  <a:pt x="377482" y="1677390"/>
                  <a:pt x="393500" y="1652730"/>
                  <a:pt x="357630" y="1652142"/>
                </a:cubicBezTo>
                <a:cubicBezTo>
                  <a:pt x="298692" y="1659518"/>
                  <a:pt x="359631" y="1643849"/>
                  <a:pt x="269407" y="1643812"/>
                </a:cubicBezTo>
                <a:cubicBezTo>
                  <a:pt x="264204" y="1645215"/>
                  <a:pt x="253436" y="1643159"/>
                  <a:pt x="254769" y="1641013"/>
                </a:cubicBezTo>
                <a:cubicBezTo>
                  <a:pt x="234996" y="1641090"/>
                  <a:pt x="179093" y="1626583"/>
                  <a:pt x="150763" y="1628143"/>
                </a:cubicBezTo>
                <a:cubicBezTo>
                  <a:pt x="96232" y="1619954"/>
                  <a:pt x="68845" y="1629422"/>
                  <a:pt x="29133" y="1626172"/>
                </a:cubicBezTo>
                <a:lnTo>
                  <a:pt x="0" y="16195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3ACD6E8-7C96-D0BB-5F90-72751A0FC9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506" y="494414"/>
            <a:ext cx="7900987" cy="817403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</a:pPr>
            <a:r>
              <a:rPr lang="en-US" sz="31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Partitionner</a:t>
            </a:r>
            <a:r>
              <a:rPr lang="en-US" sz="3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1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en</a:t>
            </a:r>
            <a:r>
              <a:rPr lang="en-US" sz="3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non </a:t>
            </a:r>
            <a:r>
              <a:rPr lang="en-US" sz="31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terminaux</a:t>
            </a:r>
            <a:r>
              <a:rPr lang="en-US" sz="3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et </a:t>
            </a:r>
            <a:r>
              <a:rPr lang="en-US" sz="31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terminaux</a:t>
            </a:r>
            <a:endParaRPr lang="en-US" sz="31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D6C8E98C-4748-7566-D47F-4FA06841B3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4138" y="2293495"/>
            <a:ext cx="8575724" cy="3944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255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83356" y="1928731"/>
            <a:ext cx="3333749" cy="2624327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BB11825-536F-E8CF-6021-66863C90D1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525" y="1967266"/>
            <a:ext cx="1971675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</a:pPr>
            <a:r>
              <a:rPr lang="en-US" sz="29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2-raffinement des groupes </a:t>
            </a:r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E8CC7628-9D92-847C-3964-A0D747BC3E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22296" y="246685"/>
            <a:ext cx="4047344" cy="6299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93961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282117" y="-253670"/>
            <a:ext cx="137072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668730" y="422146"/>
            <a:ext cx="484026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7532611" y="655140"/>
            <a:ext cx="515604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7017482" y="0"/>
            <a:ext cx="2126518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7" name="Isosceles Triangle 36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982258" y="6115501"/>
            <a:ext cx="1120884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CBFF33DB-929C-98DD-0B5E-4122906D09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2600" y="965137"/>
            <a:ext cx="8178799" cy="4927725"/>
          </a:xfrm>
          <a:prstGeom prst="rect">
            <a:avLst/>
          </a:prstGeom>
          <a:ln>
            <a:noFill/>
          </a:ln>
        </p:spPr>
      </p:pic>
      <p:sp>
        <p:nvSpPr>
          <p:cNvPr id="39" name="Isosceles Triangle 38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703060" y="6453143"/>
            <a:ext cx="611177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1670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282117" y="-253670"/>
            <a:ext cx="137072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668730" y="422146"/>
            <a:ext cx="484026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7532611" y="655140"/>
            <a:ext cx="515604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7017482" y="0"/>
            <a:ext cx="2126518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982258" y="6115501"/>
            <a:ext cx="1120884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FA789BD8-4A48-5740-21F1-74D6DE16C0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2600" y="1977263"/>
            <a:ext cx="8178799" cy="2903473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703060" y="6453143"/>
            <a:ext cx="611177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5361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83356" y="1928731"/>
            <a:ext cx="3333749" cy="2624327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5334C39-F220-E475-7B92-154962A7D4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525" y="1967266"/>
            <a:ext cx="1971675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</a:pPr>
            <a:r>
              <a:rPr lang="en-US" sz="31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5-Fusion des groupes </a:t>
            </a:r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47DECD0A-94A4-EA1E-28E6-23086652C4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82987" y="1380912"/>
            <a:ext cx="5085525" cy="4093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56852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F0DCC097-1DB8-4B6D-85D0-6FBA0E1CA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: Shape 21">
            <a:extLst>
              <a:ext uri="{FF2B5EF4-FFF2-40B4-BE49-F238E27FC236}">
                <a16:creationId xmlns:a16="http://schemas.microsoft.com/office/drawing/2014/main" id="{E0B58608-23C8-4441-994D-C6823EEE1D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2083506"/>
          </a:xfrm>
          <a:custGeom>
            <a:avLst/>
            <a:gdLst>
              <a:gd name="connsiteX0" fmla="*/ 0 w 12191999"/>
              <a:gd name="connsiteY0" fmla="*/ 0 h 2083506"/>
              <a:gd name="connsiteX1" fmla="*/ 9429748 w 12191999"/>
              <a:gd name="connsiteY1" fmla="*/ 0 h 2083506"/>
              <a:gd name="connsiteX2" fmla="*/ 9429748 w 12191999"/>
              <a:gd name="connsiteY2" fmla="*/ 1 h 2083506"/>
              <a:gd name="connsiteX3" fmla="*/ 12191999 w 12191999"/>
              <a:gd name="connsiteY3" fmla="*/ 1 h 2083506"/>
              <a:gd name="connsiteX4" fmla="*/ 12191999 w 12191999"/>
              <a:gd name="connsiteY4" fmla="*/ 1164372 h 2083506"/>
              <a:gd name="connsiteX5" fmla="*/ 12147852 w 12191999"/>
              <a:gd name="connsiteY5" fmla="*/ 1163783 h 2083506"/>
              <a:gd name="connsiteX6" fmla="*/ 11993604 w 12191999"/>
              <a:gd name="connsiteY6" fmla="*/ 1153496 h 2083506"/>
              <a:gd name="connsiteX7" fmla="*/ 11865319 w 12191999"/>
              <a:gd name="connsiteY7" fmla="*/ 1176624 h 2083506"/>
              <a:gd name="connsiteX8" fmla="*/ 11718353 w 12191999"/>
              <a:gd name="connsiteY8" fmla="*/ 1209136 h 2083506"/>
              <a:gd name="connsiteX9" fmla="*/ 11609067 w 12191999"/>
              <a:gd name="connsiteY9" fmla="*/ 1218512 h 2083506"/>
              <a:gd name="connsiteX10" fmla="*/ 11545958 w 12191999"/>
              <a:gd name="connsiteY10" fmla="*/ 1240430 h 2083506"/>
              <a:gd name="connsiteX11" fmla="*/ 11445770 w 12191999"/>
              <a:gd name="connsiteY11" fmla="*/ 1225780 h 2083506"/>
              <a:gd name="connsiteX12" fmla="*/ 11398842 w 12191999"/>
              <a:gd name="connsiteY12" fmla="*/ 1227250 h 2083506"/>
              <a:gd name="connsiteX13" fmla="*/ 11240093 w 12191999"/>
              <a:gd name="connsiteY13" fmla="*/ 1266797 h 2083506"/>
              <a:gd name="connsiteX14" fmla="*/ 11141364 w 12191999"/>
              <a:gd name="connsiteY14" fmla="*/ 1288059 h 2083506"/>
              <a:gd name="connsiteX15" fmla="*/ 11015396 w 12191999"/>
              <a:gd name="connsiteY15" fmla="*/ 1353104 h 2083506"/>
              <a:gd name="connsiteX16" fmla="*/ 10973905 w 12191999"/>
              <a:gd name="connsiteY16" fmla="*/ 1365109 h 2083506"/>
              <a:gd name="connsiteX17" fmla="*/ 10904858 w 12191999"/>
              <a:gd name="connsiteY17" fmla="*/ 1371966 h 2083506"/>
              <a:gd name="connsiteX18" fmla="*/ 10827883 w 12191999"/>
              <a:gd name="connsiteY18" fmla="*/ 1410270 h 2083506"/>
              <a:gd name="connsiteX19" fmla="*/ 10690996 w 12191999"/>
              <a:gd name="connsiteY19" fmla="*/ 1426394 h 2083506"/>
              <a:gd name="connsiteX20" fmla="*/ 10624461 w 12191999"/>
              <a:gd name="connsiteY20" fmla="*/ 1444283 h 2083506"/>
              <a:gd name="connsiteX21" fmla="*/ 10517208 w 12191999"/>
              <a:gd name="connsiteY21" fmla="*/ 1478947 h 2083506"/>
              <a:gd name="connsiteX22" fmla="*/ 10497937 w 12191999"/>
              <a:gd name="connsiteY22" fmla="*/ 1469831 h 2083506"/>
              <a:gd name="connsiteX23" fmla="*/ 10471201 w 12191999"/>
              <a:gd name="connsiteY23" fmla="*/ 1486037 h 2083506"/>
              <a:gd name="connsiteX24" fmla="*/ 10448263 w 12191999"/>
              <a:gd name="connsiteY24" fmla="*/ 1478223 h 2083506"/>
              <a:gd name="connsiteX25" fmla="*/ 10388089 w 12191999"/>
              <a:gd name="connsiteY25" fmla="*/ 1507175 h 2083506"/>
              <a:gd name="connsiteX26" fmla="*/ 10333720 w 12191999"/>
              <a:gd name="connsiteY26" fmla="*/ 1515848 h 2083506"/>
              <a:gd name="connsiteX27" fmla="*/ 10104338 w 12191999"/>
              <a:gd name="connsiteY27" fmla="*/ 1569424 h 2083506"/>
              <a:gd name="connsiteX28" fmla="*/ 9910445 w 12191999"/>
              <a:gd name="connsiteY28" fmla="*/ 1632275 h 2083506"/>
              <a:gd name="connsiteX29" fmla="*/ 9770872 w 12191999"/>
              <a:gd name="connsiteY29" fmla="*/ 1688088 h 2083506"/>
              <a:gd name="connsiteX30" fmla="*/ 9733849 w 12191999"/>
              <a:gd name="connsiteY30" fmla="*/ 1700034 h 2083506"/>
              <a:gd name="connsiteX31" fmla="*/ 9703714 w 12191999"/>
              <a:gd name="connsiteY31" fmla="*/ 1730093 h 2083506"/>
              <a:gd name="connsiteX32" fmla="*/ 9698351 w 12191999"/>
              <a:gd name="connsiteY32" fmla="*/ 1730377 h 2083506"/>
              <a:gd name="connsiteX33" fmla="*/ 9632895 w 12191999"/>
              <a:gd name="connsiteY33" fmla="*/ 1736363 h 2083506"/>
              <a:gd name="connsiteX34" fmla="*/ 9569107 w 12191999"/>
              <a:gd name="connsiteY34" fmla="*/ 1741010 h 2083506"/>
              <a:gd name="connsiteX35" fmla="*/ 9536451 w 12191999"/>
              <a:gd name="connsiteY35" fmla="*/ 1755120 h 2083506"/>
              <a:gd name="connsiteX36" fmla="*/ 9529385 w 12191999"/>
              <a:gd name="connsiteY36" fmla="*/ 1757515 h 2083506"/>
              <a:gd name="connsiteX37" fmla="*/ 9498527 w 12191999"/>
              <a:gd name="connsiteY37" fmla="*/ 1753117 h 2083506"/>
              <a:gd name="connsiteX38" fmla="*/ 9436642 w 12191999"/>
              <a:gd name="connsiteY38" fmla="*/ 1755478 h 2083506"/>
              <a:gd name="connsiteX39" fmla="*/ 9429748 w 12191999"/>
              <a:gd name="connsiteY39" fmla="*/ 1756317 h 2083506"/>
              <a:gd name="connsiteX40" fmla="*/ 9429748 w 12191999"/>
              <a:gd name="connsiteY40" fmla="*/ 1768745 h 2083506"/>
              <a:gd name="connsiteX41" fmla="*/ 9425802 w 12191999"/>
              <a:gd name="connsiteY41" fmla="*/ 1769273 h 2083506"/>
              <a:gd name="connsiteX42" fmla="*/ 9349763 w 12191999"/>
              <a:gd name="connsiteY42" fmla="*/ 1776107 h 2083506"/>
              <a:gd name="connsiteX43" fmla="*/ 9256503 w 12191999"/>
              <a:gd name="connsiteY43" fmla="*/ 1800699 h 2083506"/>
              <a:gd name="connsiteX44" fmla="*/ 9222873 w 12191999"/>
              <a:gd name="connsiteY44" fmla="*/ 1803003 h 2083506"/>
              <a:gd name="connsiteX45" fmla="*/ 9224095 w 12191999"/>
              <a:gd name="connsiteY45" fmla="*/ 1807355 h 2083506"/>
              <a:gd name="connsiteX46" fmla="*/ 9211603 w 12191999"/>
              <a:gd name="connsiteY46" fmla="*/ 1807675 h 2083506"/>
              <a:gd name="connsiteX47" fmla="*/ 9183719 w 12191999"/>
              <a:gd name="connsiteY47" fmla="*/ 1807781 h 2083506"/>
              <a:gd name="connsiteX48" fmla="*/ 9100221 w 12191999"/>
              <a:gd name="connsiteY48" fmla="*/ 1808989 h 2083506"/>
              <a:gd name="connsiteX49" fmla="*/ 9077439 w 12191999"/>
              <a:gd name="connsiteY49" fmla="*/ 1817333 h 2083506"/>
              <a:gd name="connsiteX50" fmla="*/ 9055889 w 12191999"/>
              <a:gd name="connsiteY50" fmla="*/ 1817464 h 2083506"/>
              <a:gd name="connsiteX51" fmla="*/ 8930912 w 12191999"/>
              <a:gd name="connsiteY51" fmla="*/ 1828648 h 2083506"/>
              <a:gd name="connsiteX52" fmla="*/ 8913729 w 12191999"/>
              <a:gd name="connsiteY52" fmla="*/ 1829483 h 2083506"/>
              <a:gd name="connsiteX53" fmla="*/ 8904423 w 12191999"/>
              <a:gd name="connsiteY53" fmla="*/ 1833234 h 2083506"/>
              <a:gd name="connsiteX54" fmla="*/ 8871099 w 12191999"/>
              <a:gd name="connsiteY54" fmla="*/ 1833979 h 2083506"/>
              <a:gd name="connsiteX55" fmla="*/ 8869557 w 12191999"/>
              <a:gd name="connsiteY55" fmla="*/ 1836113 h 2083506"/>
              <a:gd name="connsiteX56" fmla="*/ 8760021 w 12191999"/>
              <a:gd name="connsiteY56" fmla="*/ 1854442 h 2083506"/>
              <a:gd name="connsiteX57" fmla="*/ 8741254 w 12191999"/>
              <a:gd name="connsiteY57" fmla="*/ 1857469 h 2083506"/>
              <a:gd name="connsiteX58" fmla="*/ 8725039 w 12191999"/>
              <a:gd name="connsiteY58" fmla="*/ 1856552 h 2083506"/>
              <a:gd name="connsiteX59" fmla="*/ 8635265 w 12191999"/>
              <a:gd name="connsiteY59" fmla="*/ 1859168 h 2083506"/>
              <a:gd name="connsiteX60" fmla="*/ 8613911 w 12191999"/>
              <a:gd name="connsiteY60" fmla="*/ 1857561 h 2083506"/>
              <a:gd name="connsiteX61" fmla="*/ 8604931 w 12191999"/>
              <a:gd name="connsiteY61" fmla="*/ 1854170 h 2083506"/>
              <a:gd name="connsiteX62" fmla="*/ 8570171 w 12191999"/>
              <a:gd name="connsiteY62" fmla="*/ 1860579 h 2083506"/>
              <a:gd name="connsiteX63" fmla="*/ 8516537 w 12191999"/>
              <a:gd name="connsiteY63" fmla="*/ 1864971 h 2083506"/>
              <a:gd name="connsiteX64" fmla="*/ 8491046 w 12191999"/>
              <a:gd name="connsiteY64" fmla="*/ 1868141 h 2083506"/>
              <a:gd name="connsiteX65" fmla="*/ 8470478 w 12191999"/>
              <a:gd name="connsiteY65" fmla="*/ 1866216 h 2083506"/>
              <a:gd name="connsiteX66" fmla="*/ 8353433 w 12191999"/>
              <a:gd name="connsiteY66" fmla="*/ 1865729 h 2083506"/>
              <a:gd name="connsiteX67" fmla="*/ 8347675 w 12191999"/>
              <a:gd name="connsiteY67" fmla="*/ 1865075 h 2083506"/>
              <a:gd name="connsiteX68" fmla="*/ 8343939 w 12191999"/>
              <a:gd name="connsiteY68" fmla="*/ 1865677 h 2083506"/>
              <a:gd name="connsiteX69" fmla="*/ 8221566 w 12191999"/>
              <a:gd name="connsiteY69" fmla="*/ 1881148 h 2083506"/>
              <a:gd name="connsiteX70" fmla="*/ 8066095 w 12191999"/>
              <a:gd name="connsiteY70" fmla="*/ 1919902 h 2083506"/>
              <a:gd name="connsiteX71" fmla="*/ 8044849 w 12191999"/>
              <a:gd name="connsiteY71" fmla="*/ 1916308 h 2083506"/>
              <a:gd name="connsiteX72" fmla="*/ 8041142 w 12191999"/>
              <a:gd name="connsiteY72" fmla="*/ 1915506 h 2083506"/>
              <a:gd name="connsiteX73" fmla="*/ 8022159 w 12191999"/>
              <a:gd name="connsiteY73" fmla="*/ 1911521 h 2083506"/>
              <a:gd name="connsiteX74" fmla="*/ 7944932 w 12191999"/>
              <a:gd name="connsiteY74" fmla="*/ 1917265 h 2083506"/>
              <a:gd name="connsiteX75" fmla="*/ 7879011 w 12191999"/>
              <a:gd name="connsiteY75" fmla="*/ 1928570 h 2083506"/>
              <a:gd name="connsiteX76" fmla="*/ 7865529 w 12191999"/>
              <a:gd name="connsiteY76" fmla="*/ 1934399 h 2083506"/>
              <a:gd name="connsiteX77" fmla="*/ 7774801 w 12191999"/>
              <a:gd name="connsiteY77" fmla="*/ 1947969 h 2083506"/>
              <a:gd name="connsiteX78" fmla="*/ 7748398 w 12191999"/>
              <a:gd name="connsiteY78" fmla="*/ 1955982 h 2083506"/>
              <a:gd name="connsiteX79" fmla="*/ 7740684 w 12191999"/>
              <a:gd name="connsiteY79" fmla="*/ 1955717 h 2083506"/>
              <a:gd name="connsiteX80" fmla="*/ 7712976 w 12191999"/>
              <a:gd name="connsiteY80" fmla="*/ 1960442 h 2083506"/>
              <a:gd name="connsiteX81" fmla="*/ 7699956 w 12191999"/>
              <a:gd name="connsiteY81" fmla="*/ 1966104 h 2083506"/>
              <a:gd name="connsiteX82" fmla="*/ 7684158 w 12191999"/>
              <a:gd name="connsiteY82" fmla="*/ 1962927 h 2083506"/>
              <a:gd name="connsiteX83" fmla="*/ 7643109 w 12191999"/>
              <a:gd name="connsiteY83" fmla="*/ 1964400 h 2083506"/>
              <a:gd name="connsiteX84" fmla="*/ 7630180 w 12191999"/>
              <a:gd name="connsiteY84" fmla="*/ 1970266 h 2083506"/>
              <a:gd name="connsiteX85" fmla="*/ 7609131 w 12191999"/>
              <a:gd name="connsiteY85" fmla="*/ 1971774 h 2083506"/>
              <a:gd name="connsiteX86" fmla="*/ 7555555 w 12191999"/>
              <a:gd name="connsiteY86" fmla="*/ 1969491 h 2083506"/>
              <a:gd name="connsiteX87" fmla="*/ 7520919 w 12191999"/>
              <a:gd name="connsiteY87" fmla="*/ 1970177 h 2083506"/>
              <a:gd name="connsiteX88" fmla="*/ 7456258 w 12191999"/>
              <a:gd name="connsiteY88" fmla="*/ 1960468 h 2083506"/>
              <a:gd name="connsiteX89" fmla="*/ 7393047 w 12191999"/>
              <a:gd name="connsiteY89" fmla="*/ 1952408 h 2083506"/>
              <a:gd name="connsiteX90" fmla="*/ 7199912 w 12191999"/>
              <a:gd name="connsiteY90" fmla="*/ 1959913 h 2083506"/>
              <a:gd name="connsiteX91" fmla="*/ 7146774 w 12191999"/>
              <a:gd name="connsiteY91" fmla="*/ 1956641 h 2083506"/>
              <a:gd name="connsiteX92" fmla="*/ 7122244 w 12191999"/>
              <a:gd name="connsiteY92" fmla="*/ 1953891 h 2083506"/>
              <a:gd name="connsiteX93" fmla="*/ 7032241 w 12191999"/>
              <a:gd name="connsiteY93" fmla="*/ 1962723 h 2083506"/>
              <a:gd name="connsiteX94" fmla="*/ 6941492 w 12191999"/>
              <a:gd name="connsiteY94" fmla="*/ 1976868 h 2083506"/>
              <a:gd name="connsiteX95" fmla="*/ 6906514 w 12191999"/>
              <a:gd name="connsiteY95" fmla="*/ 1968589 h 2083506"/>
              <a:gd name="connsiteX96" fmla="*/ 6826395 w 12191999"/>
              <a:gd name="connsiteY96" fmla="*/ 1974141 h 2083506"/>
              <a:gd name="connsiteX97" fmla="*/ 6716431 w 12191999"/>
              <a:gd name="connsiteY97" fmla="*/ 2004297 h 2083506"/>
              <a:gd name="connsiteX98" fmla="*/ 6569607 w 12191999"/>
              <a:gd name="connsiteY98" fmla="*/ 2015496 h 2083506"/>
              <a:gd name="connsiteX99" fmla="*/ 6561430 w 12191999"/>
              <a:gd name="connsiteY99" fmla="*/ 2020996 h 2083506"/>
              <a:gd name="connsiteX100" fmla="*/ 6549371 w 12191999"/>
              <a:gd name="connsiteY100" fmla="*/ 2024747 h 2083506"/>
              <a:gd name="connsiteX101" fmla="*/ 6547040 w 12191999"/>
              <a:gd name="connsiteY101" fmla="*/ 2024474 h 2083506"/>
              <a:gd name="connsiteX102" fmla="*/ 6530482 w 12191999"/>
              <a:gd name="connsiteY102" fmla="*/ 2026659 h 2083506"/>
              <a:gd name="connsiteX103" fmla="*/ 6528565 w 12191999"/>
              <a:gd name="connsiteY103" fmla="*/ 2028600 h 2083506"/>
              <a:gd name="connsiteX104" fmla="*/ 6517741 w 12191999"/>
              <a:gd name="connsiteY104" fmla="*/ 2030558 h 2083506"/>
              <a:gd name="connsiteX105" fmla="*/ 6497855 w 12191999"/>
              <a:gd name="connsiteY105" fmla="*/ 2035650 h 2083506"/>
              <a:gd name="connsiteX106" fmla="*/ 6492785 w 12191999"/>
              <a:gd name="connsiteY106" fmla="*/ 2035444 h 2083506"/>
              <a:gd name="connsiteX107" fmla="*/ 6460692 w 12191999"/>
              <a:gd name="connsiteY107" fmla="*/ 2041321 h 2083506"/>
              <a:gd name="connsiteX108" fmla="*/ 6459609 w 12191999"/>
              <a:gd name="connsiteY108" fmla="*/ 2040851 h 2083506"/>
              <a:gd name="connsiteX109" fmla="*/ 6447765 w 12191999"/>
              <a:gd name="connsiteY109" fmla="*/ 2040102 h 2083506"/>
              <a:gd name="connsiteX110" fmla="*/ 6426590 w 12191999"/>
              <a:gd name="connsiteY110" fmla="*/ 2039928 h 2083506"/>
              <a:gd name="connsiteX111" fmla="*/ 6401693 w 12191999"/>
              <a:gd name="connsiteY111" fmla="*/ 2033537 h 2083506"/>
              <a:gd name="connsiteX112" fmla="*/ 6387141 w 12191999"/>
              <a:gd name="connsiteY112" fmla="*/ 2033161 h 2083506"/>
              <a:gd name="connsiteX113" fmla="*/ 6357846 w 12191999"/>
              <a:gd name="connsiteY113" fmla="*/ 2036782 h 2083506"/>
              <a:gd name="connsiteX114" fmla="*/ 6342914 w 12191999"/>
              <a:gd name="connsiteY114" fmla="*/ 2037585 h 2083506"/>
              <a:gd name="connsiteX115" fmla="*/ 6336300 w 12191999"/>
              <a:gd name="connsiteY115" fmla="*/ 2038781 h 2083506"/>
              <a:gd name="connsiteX116" fmla="*/ 6317178 w 12191999"/>
              <a:gd name="connsiteY116" fmla="*/ 2038968 h 2083506"/>
              <a:gd name="connsiteX117" fmla="*/ 6161427 w 12191999"/>
              <a:gd name="connsiteY117" fmla="*/ 2047338 h 2083506"/>
              <a:gd name="connsiteX118" fmla="*/ 6097339 w 12191999"/>
              <a:gd name="connsiteY118" fmla="*/ 2082438 h 2083506"/>
              <a:gd name="connsiteX119" fmla="*/ 6079059 w 12191999"/>
              <a:gd name="connsiteY119" fmla="*/ 2081299 h 2083506"/>
              <a:gd name="connsiteX120" fmla="*/ 5998439 w 12191999"/>
              <a:gd name="connsiteY120" fmla="*/ 2070958 h 2083506"/>
              <a:gd name="connsiteX121" fmla="*/ 5904290 w 12191999"/>
              <a:gd name="connsiteY121" fmla="*/ 2070255 h 2083506"/>
              <a:gd name="connsiteX122" fmla="*/ 5814867 w 12191999"/>
              <a:gd name="connsiteY122" fmla="*/ 2079032 h 2083506"/>
              <a:gd name="connsiteX123" fmla="*/ 5725743 w 12191999"/>
              <a:gd name="connsiteY123" fmla="*/ 2070558 h 2083506"/>
              <a:gd name="connsiteX124" fmla="*/ 5650546 w 12191999"/>
              <a:gd name="connsiteY124" fmla="*/ 2052412 h 2083506"/>
              <a:gd name="connsiteX125" fmla="*/ 5581284 w 12191999"/>
              <a:gd name="connsiteY125" fmla="*/ 2023175 h 2083506"/>
              <a:gd name="connsiteX126" fmla="*/ 5572593 w 12191999"/>
              <a:gd name="connsiteY126" fmla="*/ 2018391 h 2083506"/>
              <a:gd name="connsiteX127" fmla="*/ 5548580 w 12191999"/>
              <a:gd name="connsiteY127" fmla="*/ 2016951 h 2083506"/>
              <a:gd name="connsiteX128" fmla="*/ 5471173 w 12191999"/>
              <a:gd name="connsiteY128" fmla="*/ 2018786 h 2083506"/>
              <a:gd name="connsiteX129" fmla="*/ 5340320 w 12191999"/>
              <a:gd name="connsiteY129" fmla="*/ 2037611 h 2083506"/>
              <a:gd name="connsiteX130" fmla="*/ 5254376 w 12191999"/>
              <a:gd name="connsiteY130" fmla="*/ 2042928 h 2083506"/>
              <a:gd name="connsiteX131" fmla="*/ 5258035 w 12191999"/>
              <a:gd name="connsiteY131" fmla="*/ 2035649 h 2083506"/>
              <a:gd name="connsiteX132" fmla="*/ 5230622 w 12191999"/>
              <a:gd name="connsiteY132" fmla="*/ 2024576 h 2083506"/>
              <a:gd name="connsiteX133" fmla="*/ 5026203 w 12191999"/>
              <a:gd name="connsiteY133" fmla="*/ 2030162 h 2083506"/>
              <a:gd name="connsiteX134" fmla="*/ 4973988 w 12191999"/>
              <a:gd name="connsiteY134" fmla="*/ 2026668 h 2083506"/>
              <a:gd name="connsiteX135" fmla="*/ 4928030 w 12191999"/>
              <a:gd name="connsiteY135" fmla="*/ 2033642 h 2083506"/>
              <a:gd name="connsiteX136" fmla="*/ 4908970 w 12191999"/>
              <a:gd name="connsiteY136" fmla="*/ 2030033 h 2083506"/>
              <a:gd name="connsiteX137" fmla="*/ 4905679 w 12191999"/>
              <a:gd name="connsiteY137" fmla="*/ 2029300 h 2083506"/>
              <a:gd name="connsiteX138" fmla="*/ 4892525 w 12191999"/>
              <a:gd name="connsiteY138" fmla="*/ 2028768 h 2083506"/>
              <a:gd name="connsiteX139" fmla="*/ 4888818 w 12191999"/>
              <a:gd name="connsiteY139" fmla="*/ 2025619 h 2083506"/>
              <a:gd name="connsiteX140" fmla="*/ 4869018 w 12191999"/>
              <a:gd name="connsiteY140" fmla="*/ 2022668 h 2083506"/>
              <a:gd name="connsiteX141" fmla="*/ 4844804 w 12191999"/>
              <a:gd name="connsiteY141" fmla="*/ 2022527 h 2083506"/>
              <a:gd name="connsiteX142" fmla="*/ 4758778 w 12191999"/>
              <a:gd name="connsiteY142" fmla="*/ 2021694 h 2083506"/>
              <a:gd name="connsiteX143" fmla="*/ 4744748 w 12191999"/>
              <a:gd name="connsiteY143" fmla="*/ 2023396 h 2083506"/>
              <a:gd name="connsiteX144" fmla="*/ 4698956 w 12191999"/>
              <a:gd name="connsiteY144" fmla="*/ 2020558 h 2083506"/>
              <a:gd name="connsiteX145" fmla="*/ 4658147 w 12191999"/>
              <a:gd name="connsiteY145" fmla="*/ 2019920 h 2083506"/>
              <a:gd name="connsiteX146" fmla="*/ 4631706 w 12191999"/>
              <a:gd name="connsiteY146" fmla="*/ 2021274 h 2083506"/>
              <a:gd name="connsiteX147" fmla="*/ 4624776 w 12191999"/>
              <a:gd name="connsiteY147" fmla="*/ 2020152 h 2083506"/>
              <a:gd name="connsiteX148" fmla="*/ 4598150 w 12191999"/>
              <a:gd name="connsiteY148" fmla="*/ 2019429 h 2083506"/>
              <a:gd name="connsiteX149" fmla="*/ 4584588 w 12191999"/>
              <a:gd name="connsiteY149" fmla="*/ 2021092 h 2083506"/>
              <a:gd name="connsiteX150" fmla="*/ 4571203 w 12191999"/>
              <a:gd name="connsiteY150" fmla="*/ 2017263 h 2083506"/>
              <a:gd name="connsiteX151" fmla="*/ 4567930 w 12191999"/>
              <a:gd name="connsiteY151" fmla="*/ 2014458 h 2083506"/>
              <a:gd name="connsiteX152" fmla="*/ 4548984 w 12191999"/>
              <a:gd name="connsiteY152" fmla="*/ 2015717 h 2083506"/>
              <a:gd name="connsiteX153" fmla="*/ 4533451 w 12191999"/>
              <a:gd name="connsiteY153" fmla="*/ 2012976 h 2083506"/>
              <a:gd name="connsiteX154" fmla="*/ 4519910 w 12191999"/>
              <a:gd name="connsiteY154" fmla="*/ 2014768 h 2083506"/>
              <a:gd name="connsiteX155" fmla="*/ 4514290 w 12191999"/>
              <a:gd name="connsiteY155" fmla="*/ 2014364 h 2083506"/>
              <a:gd name="connsiteX156" fmla="*/ 4500320 w 12191999"/>
              <a:gd name="connsiteY156" fmla="*/ 2013007 h 2083506"/>
              <a:gd name="connsiteX157" fmla="*/ 4476219 w 12191999"/>
              <a:gd name="connsiteY157" fmla="*/ 2009993 h 2083506"/>
              <a:gd name="connsiteX158" fmla="*/ 4468701 w 12191999"/>
              <a:gd name="connsiteY158" fmla="*/ 2009574 h 2083506"/>
              <a:gd name="connsiteX159" fmla="*/ 4452333 w 12191999"/>
              <a:gd name="connsiteY159" fmla="*/ 2004964 h 2083506"/>
              <a:gd name="connsiteX160" fmla="*/ 4420644 w 12191999"/>
              <a:gd name="connsiteY160" fmla="*/ 2001021 h 2083506"/>
              <a:gd name="connsiteX161" fmla="*/ 4364856 w 12191999"/>
              <a:gd name="connsiteY161" fmla="*/ 1987267 h 2083506"/>
              <a:gd name="connsiteX162" fmla="*/ 4332062 w 12191999"/>
              <a:gd name="connsiteY162" fmla="*/ 1980703 h 2083506"/>
              <a:gd name="connsiteX163" fmla="*/ 4309876 w 12191999"/>
              <a:gd name="connsiteY163" fmla="*/ 1974653 h 2083506"/>
              <a:gd name="connsiteX164" fmla="*/ 4244391 w 12191999"/>
              <a:gd name="connsiteY164" fmla="*/ 1966109 h 2083506"/>
              <a:gd name="connsiteX165" fmla="*/ 4132071 w 12191999"/>
              <a:gd name="connsiteY165" fmla="*/ 1954813 h 2083506"/>
              <a:gd name="connsiteX166" fmla="*/ 4109069 w 12191999"/>
              <a:gd name="connsiteY166" fmla="*/ 1951778 h 2083506"/>
              <a:gd name="connsiteX167" fmla="*/ 4092908 w 12191999"/>
              <a:gd name="connsiteY167" fmla="*/ 1946662 h 2083506"/>
              <a:gd name="connsiteX168" fmla="*/ 4092306 w 12191999"/>
              <a:gd name="connsiteY168" fmla="*/ 1943291 h 2083506"/>
              <a:gd name="connsiteX169" fmla="*/ 4080234 w 12191999"/>
              <a:gd name="connsiteY169" fmla="*/ 1941219 h 2083506"/>
              <a:gd name="connsiteX170" fmla="*/ 4077778 w 12191999"/>
              <a:gd name="connsiteY170" fmla="*/ 1940145 h 2083506"/>
              <a:gd name="connsiteX171" fmla="*/ 4062936 w 12191999"/>
              <a:gd name="connsiteY171" fmla="*/ 1934506 h 2083506"/>
              <a:gd name="connsiteX172" fmla="*/ 4012506 w 12191999"/>
              <a:gd name="connsiteY172" fmla="*/ 1935475 h 2083506"/>
              <a:gd name="connsiteX173" fmla="*/ 3965880 w 12191999"/>
              <a:gd name="connsiteY173" fmla="*/ 1925968 h 2083506"/>
              <a:gd name="connsiteX174" fmla="*/ 3765338 w 12191999"/>
              <a:gd name="connsiteY174" fmla="*/ 1906649 h 2083506"/>
              <a:gd name="connsiteX175" fmla="*/ 3749493 w 12191999"/>
              <a:gd name="connsiteY175" fmla="*/ 1893071 h 2083506"/>
              <a:gd name="connsiteX176" fmla="*/ 3672704 w 12191999"/>
              <a:gd name="connsiteY176" fmla="*/ 1881383 h 2083506"/>
              <a:gd name="connsiteX177" fmla="*/ 3530082 w 12191999"/>
              <a:gd name="connsiteY177" fmla="*/ 1883187 h 2083506"/>
              <a:gd name="connsiteX178" fmla="*/ 3387664 w 12191999"/>
              <a:gd name="connsiteY178" fmla="*/ 1862579 h 2083506"/>
              <a:gd name="connsiteX179" fmla="*/ 3371681 w 12191999"/>
              <a:gd name="connsiteY179" fmla="*/ 1865293 h 2083506"/>
              <a:gd name="connsiteX180" fmla="*/ 3355305 w 12191999"/>
              <a:gd name="connsiteY180" fmla="*/ 1865842 h 2083506"/>
              <a:gd name="connsiteX181" fmla="*/ 3353790 w 12191999"/>
              <a:gd name="connsiteY181" fmla="*/ 1865158 h 2083506"/>
              <a:gd name="connsiteX182" fmla="*/ 3336210 w 12191999"/>
              <a:gd name="connsiteY182" fmla="*/ 1863564 h 2083506"/>
              <a:gd name="connsiteX183" fmla="*/ 3331381 w 12191999"/>
              <a:gd name="connsiteY183" fmla="*/ 1864716 h 2083506"/>
              <a:gd name="connsiteX184" fmla="*/ 3319012 w 12191999"/>
              <a:gd name="connsiteY184" fmla="*/ 1864093 h 2083506"/>
              <a:gd name="connsiteX185" fmla="*/ 3293818 w 12191999"/>
              <a:gd name="connsiteY185" fmla="*/ 1864135 h 2083506"/>
              <a:gd name="connsiteX186" fmla="*/ 3289881 w 12191999"/>
              <a:gd name="connsiteY186" fmla="*/ 1862954 h 2083506"/>
              <a:gd name="connsiteX187" fmla="*/ 3253090 w 12191999"/>
              <a:gd name="connsiteY187" fmla="*/ 1861164 h 2083506"/>
              <a:gd name="connsiteX188" fmla="*/ 3252949 w 12191999"/>
              <a:gd name="connsiteY188" fmla="*/ 1860574 h 2083506"/>
              <a:gd name="connsiteX189" fmla="*/ 3244187 w 12191999"/>
              <a:gd name="connsiteY189" fmla="*/ 1857604 h 2083506"/>
              <a:gd name="connsiteX190" fmla="*/ 3246570 w 12191999"/>
              <a:gd name="connsiteY190" fmla="*/ 1852946 h 2083506"/>
              <a:gd name="connsiteX191" fmla="*/ 3237810 w 12191999"/>
              <a:gd name="connsiteY191" fmla="*/ 1853064 h 2083506"/>
              <a:gd name="connsiteX192" fmla="*/ 3230822 w 12191999"/>
              <a:gd name="connsiteY192" fmla="*/ 1855474 h 2083506"/>
              <a:gd name="connsiteX193" fmla="*/ 3136549 w 12191999"/>
              <a:gd name="connsiteY193" fmla="*/ 1874037 h 2083506"/>
              <a:gd name="connsiteX194" fmla="*/ 2845754 w 12191999"/>
              <a:gd name="connsiteY194" fmla="*/ 1910932 h 2083506"/>
              <a:gd name="connsiteX195" fmla="*/ 2786878 w 12191999"/>
              <a:gd name="connsiteY195" fmla="*/ 1917162 h 2083506"/>
              <a:gd name="connsiteX196" fmla="*/ 2725298 w 12191999"/>
              <a:gd name="connsiteY196" fmla="*/ 1912340 h 2083506"/>
              <a:gd name="connsiteX197" fmla="*/ 2697754 w 12191999"/>
              <a:gd name="connsiteY197" fmla="*/ 1914863 h 2083506"/>
              <a:gd name="connsiteX198" fmla="*/ 2568063 w 12191999"/>
              <a:gd name="connsiteY198" fmla="*/ 1936283 h 2083506"/>
              <a:gd name="connsiteX199" fmla="*/ 2489784 w 12191999"/>
              <a:gd name="connsiteY199" fmla="*/ 1943720 h 2083506"/>
              <a:gd name="connsiteX200" fmla="*/ 2458978 w 12191999"/>
              <a:gd name="connsiteY200" fmla="*/ 1938095 h 2083506"/>
              <a:gd name="connsiteX201" fmla="*/ 2318712 w 12191999"/>
              <a:gd name="connsiteY201" fmla="*/ 1934474 h 2083506"/>
              <a:gd name="connsiteX202" fmla="*/ 2268709 w 12191999"/>
              <a:gd name="connsiteY202" fmla="*/ 1940521 h 2083506"/>
              <a:gd name="connsiteX203" fmla="*/ 2264080 w 12191999"/>
              <a:gd name="connsiteY203" fmla="*/ 1941232 h 2083506"/>
              <a:gd name="connsiteX204" fmla="*/ 2254684 w 12191999"/>
              <a:gd name="connsiteY204" fmla="*/ 1943524 h 2083506"/>
              <a:gd name="connsiteX205" fmla="*/ 2252523 w 12191999"/>
              <a:gd name="connsiteY205" fmla="*/ 1943004 h 2083506"/>
              <a:gd name="connsiteX206" fmla="*/ 2173350 w 12191999"/>
              <a:gd name="connsiteY206" fmla="*/ 1929202 h 2083506"/>
              <a:gd name="connsiteX207" fmla="*/ 2155266 w 12191999"/>
              <a:gd name="connsiteY207" fmla="*/ 1920267 h 2083506"/>
              <a:gd name="connsiteX208" fmla="*/ 2091013 w 12191999"/>
              <a:gd name="connsiteY208" fmla="*/ 1914631 h 2083506"/>
              <a:gd name="connsiteX209" fmla="*/ 2030712 w 12191999"/>
              <a:gd name="connsiteY209" fmla="*/ 1897690 h 2083506"/>
              <a:gd name="connsiteX210" fmla="*/ 1908838 w 12191999"/>
              <a:gd name="connsiteY210" fmla="*/ 1892222 h 2083506"/>
              <a:gd name="connsiteX211" fmla="*/ 1877796 w 12191999"/>
              <a:gd name="connsiteY211" fmla="*/ 1883887 h 2083506"/>
              <a:gd name="connsiteX212" fmla="*/ 1875824 w 12191999"/>
              <a:gd name="connsiteY212" fmla="*/ 1879265 h 2083506"/>
              <a:gd name="connsiteX213" fmla="*/ 1823048 w 12191999"/>
              <a:gd name="connsiteY213" fmla="*/ 1881064 h 2083506"/>
              <a:gd name="connsiteX214" fmla="*/ 1765736 w 12191999"/>
              <a:gd name="connsiteY214" fmla="*/ 1856578 h 2083506"/>
              <a:gd name="connsiteX215" fmla="*/ 1725669 w 12191999"/>
              <a:gd name="connsiteY215" fmla="*/ 1833744 h 2083506"/>
              <a:gd name="connsiteX216" fmla="*/ 1725216 w 12191999"/>
              <a:gd name="connsiteY216" fmla="*/ 1829447 h 2083506"/>
              <a:gd name="connsiteX217" fmla="*/ 1721485 w 12191999"/>
              <a:gd name="connsiteY217" fmla="*/ 1828960 h 2083506"/>
              <a:gd name="connsiteX218" fmla="*/ 1717786 w 12191999"/>
              <a:gd name="connsiteY218" fmla="*/ 1832224 h 2083506"/>
              <a:gd name="connsiteX219" fmla="*/ 1689907 w 12191999"/>
              <a:gd name="connsiteY219" fmla="*/ 1825425 h 2083506"/>
              <a:gd name="connsiteX220" fmla="*/ 1688093 w 12191999"/>
              <a:gd name="connsiteY220" fmla="*/ 1817391 h 2083506"/>
              <a:gd name="connsiteX221" fmla="*/ 1496789 w 12191999"/>
              <a:gd name="connsiteY221" fmla="*/ 1805297 h 2083506"/>
              <a:gd name="connsiteX222" fmla="*/ 1392839 w 12191999"/>
              <a:gd name="connsiteY222" fmla="*/ 1758649 h 2083506"/>
              <a:gd name="connsiteX223" fmla="*/ 1360872 w 12191999"/>
              <a:gd name="connsiteY223" fmla="*/ 1752441 h 2083506"/>
              <a:gd name="connsiteX224" fmla="*/ 1313885 w 12191999"/>
              <a:gd name="connsiteY224" fmla="*/ 1731785 h 2083506"/>
              <a:gd name="connsiteX225" fmla="*/ 1247665 w 12191999"/>
              <a:gd name="connsiteY225" fmla="*/ 1727765 h 2083506"/>
              <a:gd name="connsiteX226" fmla="*/ 1196850 w 12191999"/>
              <a:gd name="connsiteY226" fmla="*/ 1729622 h 2083506"/>
              <a:gd name="connsiteX227" fmla="*/ 1168728 w 12191999"/>
              <a:gd name="connsiteY227" fmla="*/ 1728550 h 2083506"/>
              <a:gd name="connsiteX228" fmla="*/ 1096918 w 12191999"/>
              <a:gd name="connsiteY228" fmla="*/ 1721485 h 2083506"/>
              <a:gd name="connsiteX229" fmla="*/ 1094082 w 12191999"/>
              <a:gd name="connsiteY229" fmla="*/ 1720113 h 2083506"/>
              <a:gd name="connsiteX230" fmla="*/ 1040782 w 12191999"/>
              <a:gd name="connsiteY230" fmla="*/ 1721762 h 2083506"/>
              <a:gd name="connsiteX231" fmla="*/ 955980 w 12191999"/>
              <a:gd name="connsiteY231" fmla="*/ 1719289 h 2083506"/>
              <a:gd name="connsiteX232" fmla="*/ 926108 w 12191999"/>
              <a:gd name="connsiteY232" fmla="*/ 1715917 h 2083506"/>
              <a:gd name="connsiteX233" fmla="*/ 876049 w 12191999"/>
              <a:gd name="connsiteY233" fmla="*/ 1710422 h 2083506"/>
              <a:gd name="connsiteX234" fmla="*/ 839194 w 12191999"/>
              <a:gd name="connsiteY234" fmla="*/ 1700176 h 2083506"/>
              <a:gd name="connsiteX235" fmla="*/ 797112 w 12191999"/>
              <a:gd name="connsiteY235" fmla="*/ 1698014 h 2083506"/>
              <a:gd name="connsiteX236" fmla="*/ 786610 w 12191999"/>
              <a:gd name="connsiteY236" fmla="*/ 1705455 h 2083506"/>
              <a:gd name="connsiteX237" fmla="*/ 741833 w 12191999"/>
              <a:gd name="connsiteY237" fmla="*/ 1700566 h 2083506"/>
              <a:gd name="connsiteX238" fmla="*/ 673985 w 12191999"/>
              <a:gd name="connsiteY238" fmla="*/ 1692278 h 2083506"/>
              <a:gd name="connsiteX239" fmla="*/ 634665 w 12191999"/>
              <a:gd name="connsiteY239" fmla="*/ 1689550 h 2083506"/>
              <a:gd name="connsiteX240" fmla="*/ 527471 w 12191999"/>
              <a:gd name="connsiteY240" fmla="*/ 1679869 h 2083506"/>
              <a:gd name="connsiteX241" fmla="*/ 420260 w 12191999"/>
              <a:gd name="connsiteY241" fmla="*/ 1668475 h 2083506"/>
              <a:gd name="connsiteX242" fmla="*/ 357630 w 12191999"/>
              <a:gd name="connsiteY242" fmla="*/ 1652142 h 2083506"/>
              <a:gd name="connsiteX243" fmla="*/ 269407 w 12191999"/>
              <a:gd name="connsiteY243" fmla="*/ 1643812 h 2083506"/>
              <a:gd name="connsiteX244" fmla="*/ 254769 w 12191999"/>
              <a:gd name="connsiteY244" fmla="*/ 1641013 h 2083506"/>
              <a:gd name="connsiteX245" fmla="*/ 150763 w 12191999"/>
              <a:gd name="connsiteY245" fmla="*/ 1628143 h 2083506"/>
              <a:gd name="connsiteX246" fmla="*/ 29133 w 12191999"/>
              <a:gd name="connsiteY246" fmla="*/ 1626172 h 2083506"/>
              <a:gd name="connsiteX247" fmla="*/ 0 w 12191999"/>
              <a:gd name="connsiteY247" fmla="*/ 1619589 h 2083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</a:cxnLst>
            <a:rect l="l" t="t" r="r" b="b"/>
            <a:pathLst>
              <a:path w="12191999" h="2083506">
                <a:moveTo>
                  <a:pt x="0" y="0"/>
                </a:moveTo>
                <a:lnTo>
                  <a:pt x="9429748" y="0"/>
                </a:lnTo>
                <a:lnTo>
                  <a:pt x="9429748" y="1"/>
                </a:lnTo>
                <a:lnTo>
                  <a:pt x="12191999" y="1"/>
                </a:lnTo>
                <a:lnTo>
                  <a:pt x="12191999" y="1164372"/>
                </a:lnTo>
                <a:lnTo>
                  <a:pt x="12147852" y="1163783"/>
                </a:lnTo>
                <a:cubicBezTo>
                  <a:pt x="12063101" y="1189107"/>
                  <a:pt x="12045020" y="1156925"/>
                  <a:pt x="11993604" y="1153496"/>
                </a:cubicBezTo>
                <a:cubicBezTo>
                  <a:pt x="11954216" y="1165241"/>
                  <a:pt x="11911195" y="1167350"/>
                  <a:pt x="11865319" y="1176624"/>
                </a:cubicBezTo>
                <a:cubicBezTo>
                  <a:pt x="11822513" y="1184682"/>
                  <a:pt x="11766915" y="1201558"/>
                  <a:pt x="11718353" y="1209136"/>
                </a:cubicBezTo>
                <a:cubicBezTo>
                  <a:pt x="11675379" y="1217463"/>
                  <a:pt x="11638007" y="1216639"/>
                  <a:pt x="11609067" y="1218512"/>
                </a:cubicBezTo>
                <a:cubicBezTo>
                  <a:pt x="11597582" y="1221322"/>
                  <a:pt x="11554280" y="1243577"/>
                  <a:pt x="11545958" y="1240430"/>
                </a:cubicBezTo>
                <a:lnTo>
                  <a:pt x="11445770" y="1225780"/>
                </a:lnTo>
                <a:cubicBezTo>
                  <a:pt x="11425543" y="1230782"/>
                  <a:pt x="11413740" y="1222096"/>
                  <a:pt x="11398842" y="1227250"/>
                </a:cubicBezTo>
                <a:cubicBezTo>
                  <a:pt x="11367060" y="1233093"/>
                  <a:pt x="11269285" y="1263712"/>
                  <a:pt x="11240093" y="1266797"/>
                </a:cubicBezTo>
                <a:cubicBezTo>
                  <a:pt x="11197297" y="1273685"/>
                  <a:pt x="11181311" y="1272682"/>
                  <a:pt x="11141364" y="1288059"/>
                </a:cubicBezTo>
                <a:cubicBezTo>
                  <a:pt x="11099891" y="1305386"/>
                  <a:pt x="11051533" y="1319157"/>
                  <a:pt x="11015396" y="1353104"/>
                </a:cubicBezTo>
                <a:cubicBezTo>
                  <a:pt x="11009424" y="1362217"/>
                  <a:pt x="10992328" y="1361966"/>
                  <a:pt x="10973905" y="1365109"/>
                </a:cubicBezTo>
                <a:cubicBezTo>
                  <a:pt x="10955482" y="1368254"/>
                  <a:pt x="10907369" y="1372817"/>
                  <a:pt x="10904858" y="1371966"/>
                </a:cubicBezTo>
                <a:cubicBezTo>
                  <a:pt x="10880521" y="1379494"/>
                  <a:pt x="10873670" y="1399734"/>
                  <a:pt x="10827883" y="1410270"/>
                </a:cubicBezTo>
                <a:cubicBezTo>
                  <a:pt x="10790248" y="1415655"/>
                  <a:pt x="10724899" y="1420726"/>
                  <a:pt x="10690996" y="1426394"/>
                </a:cubicBezTo>
                <a:cubicBezTo>
                  <a:pt x="10676463" y="1423331"/>
                  <a:pt x="10634514" y="1436908"/>
                  <a:pt x="10624461" y="1444283"/>
                </a:cubicBezTo>
                <a:cubicBezTo>
                  <a:pt x="10601952" y="1468442"/>
                  <a:pt x="10536224" y="1460228"/>
                  <a:pt x="10517208" y="1478947"/>
                </a:cubicBezTo>
                <a:cubicBezTo>
                  <a:pt x="10509508" y="1482271"/>
                  <a:pt x="10505833" y="1468818"/>
                  <a:pt x="10497937" y="1469831"/>
                </a:cubicBezTo>
                <a:lnTo>
                  <a:pt x="10471201" y="1486037"/>
                </a:lnTo>
                <a:lnTo>
                  <a:pt x="10448263" y="1478223"/>
                </a:lnTo>
                <a:lnTo>
                  <a:pt x="10388089" y="1507175"/>
                </a:lnTo>
                <a:cubicBezTo>
                  <a:pt x="10350285" y="1513081"/>
                  <a:pt x="10383281" y="1526586"/>
                  <a:pt x="10333720" y="1515848"/>
                </a:cubicBezTo>
                <a:cubicBezTo>
                  <a:pt x="10286428" y="1526223"/>
                  <a:pt x="10174884" y="1550019"/>
                  <a:pt x="10104338" y="1569424"/>
                </a:cubicBezTo>
                <a:cubicBezTo>
                  <a:pt x="10066963" y="1581564"/>
                  <a:pt x="9967395" y="1605712"/>
                  <a:pt x="9910445" y="1632275"/>
                </a:cubicBezTo>
                <a:cubicBezTo>
                  <a:pt x="9856131" y="1644130"/>
                  <a:pt x="9831118" y="1689967"/>
                  <a:pt x="9770872" y="1688088"/>
                </a:cubicBezTo>
                <a:cubicBezTo>
                  <a:pt x="9769882" y="1691843"/>
                  <a:pt x="9737016" y="1697044"/>
                  <a:pt x="9733849" y="1700034"/>
                </a:cubicBezTo>
                <a:lnTo>
                  <a:pt x="9703714" y="1730093"/>
                </a:lnTo>
                <a:lnTo>
                  <a:pt x="9698351" y="1730377"/>
                </a:lnTo>
                <a:lnTo>
                  <a:pt x="9632895" y="1736363"/>
                </a:lnTo>
                <a:lnTo>
                  <a:pt x="9569107" y="1741010"/>
                </a:lnTo>
                <a:cubicBezTo>
                  <a:pt x="9558961" y="1745882"/>
                  <a:pt x="9548028" y="1750646"/>
                  <a:pt x="9536451" y="1755120"/>
                </a:cubicBezTo>
                <a:lnTo>
                  <a:pt x="9529385" y="1757515"/>
                </a:lnTo>
                <a:lnTo>
                  <a:pt x="9498527" y="1753117"/>
                </a:lnTo>
                <a:lnTo>
                  <a:pt x="9436642" y="1755478"/>
                </a:lnTo>
                <a:lnTo>
                  <a:pt x="9429748" y="1756317"/>
                </a:lnTo>
                <a:lnTo>
                  <a:pt x="9429748" y="1768745"/>
                </a:lnTo>
                <a:lnTo>
                  <a:pt x="9425802" y="1769273"/>
                </a:lnTo>
                <a:cubicBezTo>
                  <a:pt x="9390751" y="1773262"/>
                  <a:pt x="9371406" y="1773457"/>
                  <a:pt x="9349763" y="1776107"/>
                </a:cubicBezTo>
                <a:cubicBezTo>
                  <a:pt x="9314721" y="1782260"/>
                  <a:pt x="9277650" y="1796217"/>
                  <a:pt x="9256503" y="1800699"/>
                </a:cubicBezTo>
                <a:lnTo>
                  <a:pt x="9222873" y="1803003"/>
                </a:lnTo>
                <a:lnTo>
                  <a:pt x="9224095" y="1807355"/>
                </a:lnTo>
                <a:lnTo>
                  <a:pt x="9211603" y="1807675"/>
                </a:lnTo>
                <a:lnTo>
                  <a:pt x="9183719" y="1807781"/>
                </a:lnTo>
                <a:cubicBezTo>
                  <a:pt x="9166319" y="1808439"/>
                  <a:pt x="9117935" y="1807396"/>
                  <a:pt x="9100221" y="1808989"/>
                </a:cubicBezTo>
                <a:cubicBezTo>
                  <a:pt x="9095111" y="1813630"/>
                  <a:pt x="9087224" y="1816160"/>
                  <a:pt x="9077439" y="1817333"/>
                </a:cubicBezTo>
                <a:lnTo>
                  <a:pt x="9055889" y="1817464"/>
                </a:lnTo>
                <a:lnTo>
                  <a:pt x="8930912" y="1828648"/>
                </a:lnTo>
                <a:lnTo>
                  <a:pt x="8913729" y="1829483"/>
                </a:lnTo>
                <a:lnTo>
                  <a:pt x="8904423" y="1833234"/>
                </a:lnTo>
                <a:cubicBezTo>
                  <a:pt x="8897319" y="1833982"/>
                  <a:pt x="8876911" y="1833498"/>
                  <a:pt x="8871099" y="1833979"/>
                </a:cubicBezTo>
                <a:lnTo>
                  <a:pt x="8869557" y="1836113"/>
                </a:lnTo>
                <a:cubicBezTo>
                  <a:pt x="8851043" y="1839524"/>
                  <a:pt x="8781405" y="1850882"/>
                  <a:pt x="8760021" y="1854442"/>
                </a:cubicBezTo>
                <a:cubicBezTo>
                  <a:pt x="8755749" y="1851161"/>
                  <a:pt x="8746183" y="1856343"/>
                  <a:pt x="8741254" y="1857469"/>
                </a:cubicBezTo>
                <a:cubicBezTo>
                  <a:pt x="8740491" y="1855259"/>
                  <a:pt x="8728559" y="1854585"/>
                  <a:pt x="8725039" y="1856552"/>
                </a:cubicBezTo>
                <a:cubicBezTo>
                  <a:pt x="8641157" y="1867333"/>
                  <a:pt x="8683145" y="1845054"/>
                  <a:pt x="8635265" y="1859168"/>
                </a:cubicBezTo>
                <a:cubicBezTo>
                  <a:pt x="8626795" y="1860103"/>
                  <a:pt x="8619931" y="1859212"/>
                  <a:pt x="8613911" y="1857561"/>
                </a:cubicBezTo>
                <a:lnTo>
                  <a:pt x="8604931" y="1854170"/>
                </a:lnTo>
                <a:lnTo>
                  <a:pt x="8570171" y="1860579"/>
                </a:lnTo>
                <a:cubicBezTo>
                  <a:pt x="8553049" y="1862813"/>
                  <a:pt x="8535028" y="1864294"/>
                  <a:pt x="8516537" y="1864971"/>
                </a:cubicBezTo>
                <a:cubicBezTo>
                  <a:pt x="8512388" y="1860455"/>
                  <a:pt x="8497874" y="1866870"/>
                  <a:pt x="8491046" y="1868141"/>
                </a:cubicBezTo>
                <a:cubicBezTo>
                  <a:pt x="8490975" y="1865191"/>
                  <a:pt x="8475847" y="1863778"/>
                  <a:pt x="8470478" y="1866216"/>
                </a:cubicBezTo>
                <a:cubicBezTo>
                  <a:pt x="8357654" y="1876758"/>
                  <a:pt x="8421139" y="1849210"/>
                  <a:pt x="8353433" y="1865729"/>
                </a:cubicBezTo>
                <a:lnTo>
                  <a:pt x="8347675" y="1865075"/>
                </a:lnTo>
                <a:lnTo>
                  <a:pt x="8343939" y="1865677"/>
                </a:lnTo>
                <a:cubicBezTo>
                  <a:pt x="8309852" y="1870841"/>
                  <a:pt x="8272587" y="1875809"/>
                  <a:pt x="8221566" y="1881148"/>
                </a:cubicBezTo>
                <a:cubicBezTo>
                  <a:pt x="8158043" y="1892960"/>
                  <a:pt x="8095547" y="1914042"/>
                  <a:pt x="8066095" y="1919902"/>
                </a:cubicBezTo>
                <a:cubicBezTo>
                  <a:pt x="8058949" y="1919234"/>
                  <a:pt x="8051921" y="1917862"/>
                  <a:pt x="8044849" y="1916308"/>
                </a:cubicBezTo>
                <a:lnTo>
                  <a:pt x="8041142" y="1915506"/>
                </a:lnTo>
                <a:lnTo>
                  <a:pt x="8022159" y="1911521"/>
                </a:lnTo>
                <a:lnTo>
                  <a:pt x="7944932" y="1917265"/>
                </a:lnTo>
                <a:lnTo>
                  <a:pt x="7879011" y="1928570"/>
                </a:lnTo>
                <a:lnTo>
                  <a:pt x="7865529" y="1934399"/>
                </a:lnTo>
                <a:lnTo>
                  <a:pt x="7774801" y="1947969"/>
                </a:lnTo>
                <a:lnTo>
                  <a:pt x="7748398" y="1955982"/>
                </a:lnTo>
                <a:lnTo>
                  <a:pt x="7740684" y="1955717"/>
                </a:lnTo>
                <a:cubicBezTo>
                  <a:pt x="7728362" y="1958584"/>
                  <a:pt x="7714099" y="1968442"/>
                  <a:pt x="7712976" y="1960442"/>
                </a:cubicBezTo>
                <a:lnTo>
                  <a:pt x="7699956" y="1966104"/>
                </a:lnTo>
                <a:lnTo>
                  <a:pt x="7684158" y="1962927"/>
                </a:lnTo>
                <a:cubicBezTo>
                  <a:pt x="7674684" y="1962643"/>
                  <a:pt x="7652105" y="1963177"/>
                  <a:pt x="7643109" y="1964400"/>
                </a:cubicBezTo>
                <a:lnTo>
                  <a:pt x="7630180" y="1970266"/>
                </a:lnTo>
                <a:lnTo>
                  <a:pt x="7609131" y="1971774"/>
                </a:lnTo>
                <a:cubicBezTo>
                  <a:pt x="7596694" y="1971644"/>
                  <a:pt x="7570258" y="1969757"/>
                  <a:pt x="7555555" y="1969491"/>
                </a:cubicBezTo>
                <a:cubicBezTo>
                  <a:pt x="7541460" y="1966540"/>
                  <a:pt x="7530571" y="1964848"/>
                  <a:pt x="7520919" y="1970177"/>
                </a:cubicBezTo>
                <a:cubicBezTo>
                  <a:pt x="7500295" y="1966884"/>
                  <a:pt x="7480780" y="1949401"/>
                  <a:pt x="7456258" y="1960468"/>
                </a:cubicBezTo>
                <a:cubicBezTo>
                  <a:pt x="7434946" y="1957506"/>
                  <a:pt x="7435772" y="1952500"/>
                  <a:pt x="7393047" y="1952408"/>
                </a:cubicBezTo>
                <a:cubicBezTo>
                  <a:pt x="7356520" y="1952860"/>
                  <a:pt x="7236307" y="1958626"/>
                  <a:pt x="7199912" y="1959913"/>
                </a:cubicBezTo>
                <a:cubicBezTo>
                  <a:pt x="7176501" y="1959942"/>
                  <a:pt x="7160098" y="1958343"/>
                  <a:pt x="7146774" y="1956641"/>
                </a:cubicBezTo>
                <a:lnTo>
                  <a:pt x="7122244" y="1953891"/>
                </a:lnTo>
                <a:lnTo>
                  <a:pt x="7032241" y="1962723"/>
                </a:lnTo>
                <a:cubicBezTo>
                  <a:pt x="6997214" y="1965198"/>
                  <a:pt x="6963725" y="1968396"/>
                  <a:pt x="6941492" y="1976868"/>
                </a:cubicBezTo>
                <a:cubicBezTo>
                  <a:pt x="6947015" y="1970398"/>
                  <a:pt x="6923088" y="1965379"/>
                  <a:pt x="6906514" y="1968589"/>
                </a:cubicBezTo>
                <a:cubicBezTo>
                  <a:pt x="6925890" y="1943204"/>
                  <a:pt x="6840983" y="1991464"/>
                  <a:pt x="6826395" y="1974141"/>
                </a:cubicBezTo>
                <a:cubicBezTo>
                  <a:pt x="6825676" y="1990223"/>
                  <a:pt x="6751393" y="2017492"/>
                  <a:pt x="6716431" y="2004297"/>
                </a:cubicBezTo>
                <a:cubicBezTo>
                  <a:pt x="6663167" y="2007518"/>
                  <a:pt x="6625450" y="2020811"/>
                  <a:pt x="6569607" y="2015496"/>
                </a:cubicBezTo>
                <a:cubicBezTo>
                  <a:pt x="6567874" y="2017648"/>
                  <a:pt x="6565034" y="2019449"/>
                  <a:pt x="6561430" y="2020996"/>
                </a:cubicBezTo>
                <a:lnTo>
                  <a:pt x="6549371" y="2024747"/>
                </a:lnTo>
                <a:lnTo>
                  <a:pt x="6547040" y="2024474"/>
                </a:lnTo>
                <a:cubicBezTo>
                  <a:pt x="6537882" y="2024425"/>
                  <a:pt x="6533193" y="2025332"/>
                  <a:pt x="6530482" y="2026659"/>
                </a:cubicBezTo>
                <a:lnTo>
                  <a:pt x="6528565" y="2028600"/>
                </a:lnTo>
                <a:lnTo>
                  <a:pt x="6517741" y="2030558"/>
                </a:lnTo>
                <a:lnTo>
                  <a:pt x="6497855" y="2035650"/>
                </a:lnTo>
                <a:lnTo>
                  <a:pt x="6492785" y="2035444"/>
                </a:lnTo>
                <a:lnTo>
                  <a:pt x="6460692" y="2041321"/>
                </a:lnTo>
                <a:lnTo>
                  <a:pt x="6459609" y="2040851"/>
                </a:lnTo>
                <a:cubicBezTo>
                  <a:pt x="6456451" y="2039933"/>
                  <a:pt x="6452734" y="2039508"/>
                  <a:pt x="6447765" y="2040102"/>
                </a:cubicBezTo>
                <a:cubicBezTo>
                  <a:pt x="6446007" y="2031126"/>
                  <a:pt x="6441093" y="2037380"/>
                  <a:pt x="6426590" y="2039928"/>
                </a:cubicBezTo>
                <a:cubicBezTo>
                  <a:pt x="6423606" y="2033241"/>
                  <a:pt x="6413230" y="2032925"/>
                  <a:pt x="6401693" y="2033537"/>
                </a:cubicBezTo>
                <a:lnTo>
                  <a:pt x="6387141" y="2033161"/>
                </a:lnTo>
                <a:lnTo>
                  <a:pt x="6357846" y="2036782"/>
                </a:lnTo>
                <a:lnTo>
                  <a:pt x="6342914" y="2037585"/>
                </a:lnTo>
                <a:lnTo>
                  <a:pt x="6336300" y="2038781"/>
                </a:lnTo>
                <a:lnTo>
                  <a:pt x="6317178" y="2038968"/>
                </a:lnTo>
                <a:lnTo>
                  <a:pt x="6161427" y="2047338"/>
                </a:lnTo>
                <a:cubicBezTo>
                  <a:pt x="6147824" y="2057658"/>
                  <a:pt x="6118908" y="2077615"/>
                  <a:pt x="6097339" y="2082438"/>
                </a:cubicBezTo>
                <a:cubicBezTo>
                  <a:pt x="6090149" y="2084046"/>
                  <a:pt x="6083776" y="2083972"/>
                  <a:pt x="6079059" y="2081299"/>
                </a:cubicBezTo>
                <a:cubicBezTo>
                  <a:pt x="6063900" y="2082334"/>
                  <a:pt x="6011621" y="2084537"/>
                  <a:pt x="5998439" y="2070958"/>
                </a:cubicBezTo>
                <a:cubicBezTo>
                  <a:pt x="5976443" y="2071759"/>
                  <a:pt x="5925514" y="2069780"/>
                  <a:pt x="5904290" y="2070255"/>
                </a:cubicBezTo>
                <a:cubicBezTo>
                  <a:pt x="5871515" y="2066244"/>
                  <a:pt x="5843986" y="2088249"/>
                  <a:pt x="5814867" y="2079032"/>
                </a:cubicBezTo>
                <a:cubicBezTo>
                  <a:pt x="5792003" y="2070559"/>
                  <a:pt x="5750009" y="2076273"/>
                  <a:pt x="5725743" y="2070558"/>
                </a:cubicBezTo>
                <a:cubicBezTo>
                  <a:pt x="5716432" y="2058355"/>
                  <a:pt x="5667424" y="2047322"/>
                  <a:pt x="5650546" y="2052412"/>
                </a:cubicBezTo>
                <a:cubicBezTo>
                  <a:pt x="5614627" y="2046084"/>
                  <a:pt x="5608108" y="2028306"/>
                  <a:pt x="5581284" y="2023175"/>
                </a:cubicBezTo>
                <a:lnTo>
                  <a:pt x="5572593" y="2018391"/>
                </a:lnTo>
                <a:lnTo>
                  <a:pt x="5548580" y="2016951"/>
                </a:lnTo>
                <a:cubicBezTo>
                  <a:pt x="5523726" y="2017783"/>
                  <a:pt x="5498337" y="2019663"/>
                  <a:pt x="5471173" y="2018786"/>
                </a:cubicBezTo>
                <a:cubicBezTo>
                  <a:pt x="5447687" y="2003020"/>
                  <a:pt x="5353807" y="2022324"/>
                  <a:pt x="5340320" y="2037611"/>
                </a:cubicBezTo>
                <a:cubicBezTo>
                  <a:pt x="5340015" y="2024215"/>
                  <a:pt x="5271937" y="2042455"/>
                  <a:pt x="5254376" y="2042928"/>
                </a:cubicBezTo>
                <a:cubicBezTo>
                  <a:pt x="5248522" y="2043086"/>
                  <a:pt x="5248281" y="2041270"/>
                  <a:pt x="5258035" y="2035649"/>
                </a:cubicBezTo>
                <a:cubicBezTo>
                  <a:pt x="5239374" y="2037214"/>
                  <a:pt x="5220112" y="2030252"/>
                  <a:pt x="5230622" y="2024576"/>
                </a:cubicBezTo>
                <a:cubicBezTo>
                  <a:pt x="5173932" y="2036724"/>
                  <a:pt x="5090262" y="2024645"/>
                  <a:pt x="5026203" y="2030162"/>
                </a:cubicBezTo>
                <a:cubicBezTo>
                  <a:pt x="4991280" y="2016814"/>
                  <a:pt x="5010212" y="2029164"/>
                  <a:pt x="4973988" y="2026668"/>
                </a:cubicBezTo>
                <a:cubicBezTo>
                  <a:pt x="4983896" y="2038955"/>
                  <a:pt x="4930012" y="2019774"/>
                  <a:pt x="4928030" y="2033642"/>
                </a:cubicBezTo>
                <a:cubicBezTo>
                  <a:pt x="4921501" y="2032748"/>
                  <a:pt x="4915238" y="2031445"/>
                  <a:pt x="4908970" y="2030033"/>
                </a:cubicBezTo>
                <a:lnTo>
                  <a:pt x="4905679" y="2029300"/>
                </a:lnTo>
                <a:lnTo>
                  <a:pt x="4892525" y="2028768"/>
                </a:lnTo>
                <a:lnTo>
                  <a:pt x="4888818" y="2025619"/>
                </a:lnTo>
                <a:lnTo>
                  <a:pt x="4869018" y="2022668"/>
                </a:lnTo>
                <a:cubicBezTo>
                  <a:pt x="4861602" y="2022028"/>
                  <a:pt x="4853622" y="2021880"/>
                  <a:pt x="4844804" y="2022527"/>
                </a:cubicBezTo>
                <a:cubicBezTo>
                  <a:pt x="4823110" y="2028022"/>
                  <a:pt x="4789330" y="2021287"/>
                  <a:pt x="4758778" y="2021694"/>
                </a:cubicBezTo>
                <a:lnTo>
                  <a:pt x="4744748" y="2023396"/>
                </a:lnTo>
                <a:lnTo>
                  <a:pt x="4698956" y="2020558"/>
                </a:lnTo>
                <a:cubicBezTo>
                  <a:pt x="4685921" y="2020008"/>
                  <a:pt x="4672392" y="2019718"/>
                  <a:pt x="4658147" y="2019920"/>
                </a:cubicBezTo>
                <a:lnTo>
                  <a:pt x="4631706" y="2021274"/>
                </a:lnTo>
                <a:lnTo>
                  <a:pt x="4624776" y="2020152"/>
                </a:lnTo>
                <a:cubicBezTo>
                  <a:pt x="4612703" y="2020277"/>
                  <a:pt x="4596727" y="2024226"/>
                  <a:pt x="4598150" y="2019429"/>
                </a:cubicBezTo>
                <a:lnTo>
                  <a:pt x="4584588" y="2021092"/>
                </a:lnTo>
                <a:lnTo>
                  <a:pt x="4571203" y="2017263"/>
                </a:lnTo>
                <a:cubicBezTo>
                  <a:pt x="4569736" y="2016374"/>
                  <a:pt x="4568633" y="2015427"/>
                  <a:pt x="4567930" y="2014458"/>
                </a:cubicBezTo>
                <a:lnTo>
                  <a:pt x="4548984" y="2015717"/>
                </a:lnTo>
                <a:lnTo>
                  <a:pt x="4533451" y="2012976"/>
                </a:lnTo>
                <a:lnTo>
                  <a:pt x="4519910" y="2014768"/>
                </a:lnTo>
                <a:lnTo>
                  <a:pt x="4514290" y="2014364"/>
                </a:lnTo>
                <a:lnTo>
                  <a:pt x="4500320" y="2013007"/>
                </a:lnTo>
                <a:cubicBezTo>
                  <a:pt x="4493159" y="2012056"/>
                  <a:pt x="4485144" y="2010910"/>
                  <a:pt x="4476219" y="2009993"/>
                </a:cubicBezTo>
                <a:lnTo>
                  <a:pt x="4468701" y="2009574"/>
                </a:lnTo>
                <a:lnTo>
                  <a:pt x="4452333" y="2004964"/>
                </a:lnTo>
                <a:cubicBezTo>
                  <a:pt x="4440422" y="2001479"/>
                  <a:pt x="4431048" y="1999130"/>
                  <a:pt x="4420644" y="2001021"/>
                </a:cubicBezTo>
                <a:cubicBezTo>
                  <a:pt x="4402911" y="1996519"/>
                  <a:pt x="4390524" y="1983900"/>
                  <a:pt x="4364856" y="1987267"/>
                </a:cubicBezTo>
                <a:cubicBezTo>
                  <a:pt x="4372645" y="1981550"/>
                  <a:pt x="4336350" y="1986575"/>
                  <a:pt x="4332062" y="1980703"/>
                </a:cubicBezTo>
                <a:cubicBezTo>
                  <a:pt x="4330083" y="1975974"/>
                  <a:pt x="4318612" y="1976397"/>
                  <a:pt x="4309876" y="1974653"/>
                </a:cubicBezTo>
                <a:cubicBezTo>
                  <a:pt x="4303650" y="1969824"/>
                  <a:pt x="4259693" y="1965414"/>
                  <a:pt x="4244391" y="1966109"/>
                </a:cubicBezTo>
                <a:cubicBezTo>
                  <a:pt x="4201255" y="1970914"/>
                  <a:pt x="4166558" y="1951471"/>
                  <a:pt x="4132071" y="1954813"/>
                </a:cubicBezTo>
                <a:cubicBezTo>
                  <a:pt x="4123041" y="1954358"/>
                  <a:pt x="4115554" y="1953263"/>
                  <a:pt x="4109069" y="1951778"/>
                </a:cubicBezTo>
                <a:lnTo>
                  <a:pt x="4092908" y="1946662"/>
                </a:lnTo>
                <a:cubicBezTo>
                  <a:pt x="4092707" y="1945539"/>
                  <a:pt x="4092506" y="1944415"/>
                  <a:pt x="4092306" y="1943291"/>
                </a:cubicBezTo>
                <a:lnTo>
                  <a:pt x="4080234" y="1941219"/>
                </a:lnTo>
                <a:lnTo>
                  <a:pt x="4077778" y="1940145"/>
                </a:lnTo>
                <a:cubicBezTo>
                  <a:pt x="4073105" y="1938081"/>
                  <a:pt x="4068339" y="1936119"/>
                  <a:pt x="4062936" y="1934506"/>
                </a:cubicBezTo>
                <a:cubicBezTo>
                  <a:pt x="4048082" y="1947155"/>
                  <a:pt x="4014523" y="1922869"/>
                  <a:pt x="4012506" y="1935475"/>
                </a:cubicBezTo>
                <a:cubicBezTo>
                  <a:pt x="3980228" y="1928812"/>
                  <a:pt x="3986775" y="1942559"/>
                  <a:pt x="3965880" y="1925968"/>
                </a:cubicBezTo>
                <a:cubicBezTo>
                  <a:pt x="3899515" y="1923414"/>
                  <a:pt x="3830855" y="1902158"/>
                  <a:pt x="3765338" y="1906649"/>
                </a:cubicBezTo>
                <a:cubicBezTo>
                  <a:pt x="3780686" y="1902635"/>
                  <a:pt x="3768784" y="1893856"/>
                  <a:pt x="3749493" y="1893071"/>
                </a:cubicBezTo>
                <a:cubicBezTo>
                  <a:pt x="3807776" y="1876857"/>
                  <a:pt x="3656400" y="1898030"/>
                  <a:pt x="3672704" y="1881383"/>
                </a:cubicBezTo>
                <a:cubicBezTo>
                  <a:pt x="3645532" y="1893973"/>
                  <a:pt x="3537791" y="1900656"/>
                  <a:pt x="3530082" y="1883187"/>
                </a:cubicBezTo>
                <a:cubicBezTo>
                  <a:pt x="3479808" y="1875044"/>
                  <a:pt x="3426017" y="1877998"/>
                  <a:pt x="3387664" y="1862579"/>
                </a:cubicBezTo>
                <a:cubicBezTo>
                  <a:pt x="3382649" y="1863935"/>
                  <a:pt x="3377277" y="1864791"/>
                  <a:pt x="3371681" y="1865293"/>
                </a:cubicBezTo>
                <a:lnTo>
                  <a:pt x="3355305" y="1865842"/>
                </a:lnTo>
                <a:lnTo>
                  <a:pt x="3353790" y="1865158"/>
                </a:lnTo>
                <a:cubicBezTo>
                  <a:pt x="3346144" y="1863282"/>
                  <a:pt x="3340687" y="1863057"/>
                  <a:pt x="3336210" y="1863564"/>
                </a:cubicBezTo>
                <a:lnTo>
                  <a:pt x="3331381" y="1864716"/>
                </a:lnTo>
                <a:lnTo>
                  <a:pt x="3319012" y="1864093"/>
                </a:lnTo>
                <a:lnTo>
                  <a:pt x="3293818" y="1864135"/>
                </a:lnTo>
                <a:lnTo>
                  <a:pt x="3289881" y="1862954"/>
                </a:lnTo>
                <a:lnTo>
                  <a:pt x="3253090" y="1861164"/>
                </a:lnTo>
                <a:cubicBezTo>
                  <a:pt x="3253042" y="1860968"/>
                  <a:pt x="3252996" y="1860771"/>
                  <a:pt x="3252949" y="1860574"/>
                </a:cubicBezTo>
                <a:cubicBezTo>
                  <a:pt x="3251799" y="1859213"/>
                  <a:pt x="3249368" y="1858131"/>
                  <a:pt x="3244187" y="1857604"/>
                </a:cubicBezTo>
                <a:cubicBezTo>
                  <a:pt x="3250860" y="1853873"/>
                  <a:pt x="3250577" y="1852999"/>
                  <a:pt x="3246570" y="1852946"/>
                </a:cubicBezTo>
                <a:lnTo>
                  <a:pt x="3237810" y="1853064"/>
                </a:lnTo>
                <a:lnTo>
                  <a:pt x="3230822" y="1855474"/>
                </a:lnTo>
                <a:cubicBezTo>
                  <a:pt x="3206812" y="1862286"/>
                  <a:pt x="3176733" y="1868865"/>
                  <a:pt x="3136549" y="1874037"/>
                </a:cubicBezTo>
                <a:cubicBezTo>
                  <a:pt x="3081163" y="1880168"/>
                  <a:pt x="2902557" y="1900580"/>
                  <a:pt x="2845754" y="1910932"/>
                </a:cubicBezTo>
                <a:cubicBezTo>
                  <a:pt x="2860822" y="1944376"/>
                  <a:pt x="2813389" y="1905358"/>
                  <a:pt x="2786878" y="1917162"/>
                </a:cubicBezTo>
                <a:cubicBezTo>
                  <a:pt x="2766803" y="1917398"/>
                  <a:pt x="2741628" y="1915886"/>
                  <a:pt x="2725298" y="1912340"/>
                </a:cubicBezTo>
                <a:cubicBezTo>
                  <a:pt x="2716680" y="1911427"/>
                  <a:pt x="2707572" y="1911972"/>
                  <a:pt x="2697754" y="1914863"/>
                </a:cubicBezTo>
                <a:cubicBezTo>
                  <a:pt x="2667185" y="1939014"/>
                  <a:pt x="2622149" y="1926211"/>
                  <a:pt x="2568063" y="1936283"/>
                </a:cubicBezTo>
                <a:cubicBezTo>
                  <a:pt x="2552625" y="1932001"/>
                  <a:pt x="2502682" y="1953378"/>
                  <a:pt x="2489784" y="1943720"/>
                </a:cubicBezTo>
                <a:cubicBezTo>
                  <a:pt x="2478524" y="1943155"/>
                  <a:pt x="2467418" y="1949411"/>
                  <a:pt x="2458978" y="1938095"/>
                </a:cubicBezTo>
                <a:cubicBezTo>
                  <a:pt x="2417552" y="1934639"/>
                  <a:pt x="2366376" y="1931293"/>
                  <a:pt x="2318712" y="1934474"/>
                </a:cubicBezTo>
                <a:cubicBezTo>
                  <a:pt x="2296029" y="1936526"/>
                  <a:pt x="2282069" y="1938434"/>
                  <a:pt x="2268709" y="1940521"/>
                </a:cubicBezTo>
                <a:lnTo>
                  <a:pt x="2264080" y="1941232"/>
                </a:lnTo>
                <a:lnTo>
                  <a:pt x="2254684" y="1943524"/>
                </a:lnTo>
                <a:lnTo>
                  <a:pt x="2252523" y="1943004"/>
                </a:lnTo>
                <a:lnTo>
                  <a:pt x="2173350" y="1929202"/>
                </a:lnTo>
                <a:lnTo>
                  <a:pt x="2155266" y="1920267"/>
                </a:lnTo>
                <a:lnTo>
                  <a:pt x="2091013" y="1914631"/>
                </a:lnTo>
                <a:cubicBezTo>
                  <a:pt x="2033357" y="1920614"/>
                  <a:pt x="2070513" y="1905065"/>
                  <a:pt x="2030712" y="1897690"/>
                </a:cubicBezTo>
                <a:cubicBezTo>
                  <a:pt x="1994539" y="1893055"/>
                  <a:pt x="1958569" y="1883188"/>
                  <a:pt x="1908838" y="1892222"/>
                </a:cubicBezTo>
                <a:cubicBezTo>
                  <a:pt x="1897236" y="1896147"/>
                  <a:pt x="1883338" y="1892415"/>
                  <a:pt x="1877796" y="1883887"/>
                </a:cubicBezTo>
                <a:cubicBezTo>
                  <a:pt x="1876842" y="1882419"/>
                  <a:pt x="1876177" y="1880863"/>
                  <a:pt x="1875824" y="1879265"/>
                </a:cubicBezTo>
                <a:cubicBezTo>
                  <a:pt x="1843474" y="1887199"/>
                  <a:pt x="1841511" y="1873818"/>
                  <a:pt x="1823048" y="1881064"/>
                </a:cubicBezTo>
                <a:cubicBezTo>
                  <a:pt x="1792640" y="1872164"/>
                  <a:pt x="1782358" y="1850450"/>
                  <a:pt x="1765736" y="1856578"/>
                </a:cubicBezTo>
                <a:cubicBezTo>
                  <a:pt x="1753024" y="1849107"/>
                  <a:pt x="1745932" y="1828316"/>
                  <a:pt x="1725669" y="1833744"/>
                </a:cubicBezTo>
                <a:cubicBezTo>
                  <a:pt x="1727428" y="1831405"/>
                  <a:pt x="1726953" y="1830157"/>
                  <a:pt x="1725216" y="1829447"/>
                </a:cubicBezTo>
                <a:lnTo>
                  <a:pt x="1721485" y="1828960"/>
                </a:lnTo>
                <a:lnTo>
                  <a:pt x="1717786" y="1832224"/>
                </a:lnTo>
                <a:cubicBezTo>
                  <a:pt x="1703445" y="1843277"/>
                  <a:pt x="1706547" y="1827935"/>
                  <a:pt x="1689907" y="1825425"/>
                </a:cubicBezTo>
                <a:cubicBezTo>
                  <a:pt x="1682338" y="1823445"/>
                  <a:pt x="1685181" y="1820226"/>
                  <a:pt x="1688093" y="1817391"/>
                </a:cubicBezTo>
                <a:lnTo>
                  <a:pt x="1496789" y="1805297"/>
                </a:lnTo>
                <a:cubicBezTo>
                  <a:pt x="1463551" y="1793913"/>
                  <a:pt x="1426345" y="1786892"/>
                  <a:pt x="1392839" y="1758649"/>
                </a:cubicBezTo>
                <a:cubicBezTo>
                  <a:pt x="1386461" y="1750573"/>
                  <a:pt x="1374031" y="1756918"/>
                  <a:pt x="1360872" y="1752441"/>
                </a:cubicBezTo>
                <a:cubicBezTo>
                  <a:pt x="1347711" y="1747963"/>
                  <a:pt x="1332751" y="1735898"/>
                  <a:pt x="1313885" y="1731785"/>
                </a:cubicBezTo>
                <a:cubicBezTo>
                  <a:pt x="1281989" y="1726305"/>
                  <a:pt x="1256405" y="1739744"/>
                  <a:pt x="1247665" y="1727765"/>
                </a:cubicBezTo>
                <a:cubicBezTo>
                  <a:pt x="1231363" y="1728538"/>
                  <a:pt x="1209120" y="1742556"/>
                  <a:pt x="1196850" y="1729622"/>
                </a:cubicBezTo>
                <a:cubicBezTo>
                  <a:pt x="1195195" y="1740224"/>
                  <a:pt x="1178147" y="1721561"/>
                  <a:pt x="1168728" y="1728550"/>
                </a:cubicBezTo>
                <a:cubicBezTo>
                  <a:pt x="1152073" y="1727193"/>
                  <a:pt x="1122804" y="1725926"/>
                  <a:pt x="1096918" y="1721485"/>
                </a:cubicBezTo>
                <a:lnTo>
                  <a:pt x="1094082" y="1720113"/>
                </a:lnTo>
                <a:lnTo>
                  <a:pt x="1040782" y="1721762"/>
                </a:lnTo>
                <a:cubicBezTo>
                  <a:pt x="987172" y="1722352"/>
                  <a:pt x="1023272" y="1708707"/>
                  <a:pt x="955980" y="1719289"/>
                </a:cubicBezTo>
                <a:cubicBezTo>
                  <a:pt x="948995" y="1714208"/>
                  <a:pt x="940521" y="1713816"/>
                  <a:pt x="926108" y="1715917"/>
                </a:cubicBezTo>
                <a:cubicBezTo>
                  <a:pt x="900077" y="1715834"/>
                  <a:pt x="902688" y="1703436"/>
                  <a:pt x="876049" y="1710422"/>
                </a:cubicBezTo>
                <a:cubicBezTo>
                  <a:pt x="881084" y="1703830"/>
                  <a:pt x="826830" y="1706893"/>
                  <a:pt x="839194" y="1700176"/>
                </a:cubicBezTo>
                <a:cubicBezTo>
                  <a:pt x="822548" y="1693764"/>
                  <a:pt x="813674" y="1703628"/>
                  <a:pt x="797112" y="1698014"/>
                </a:cubicBezTo>
                <a:cubicBezTo>
                  <a:pt x="778195" y="1696418"/>
                  <a:pt x="807647" y="1705364"/>
                  <a:pt x="786610" y="1705455"/>
                </a:cubicBezTo>
                <a:cubicBezTo>
                  <a:pt x="761170" y="1704357"/>
                  <a:pt x="760599" y="1716610"/>
                  <a:pt x="741833" y="1700566"/>
                </a:cubicBezTo>
                <a:lnTo>
                  <a:pt x="673985" y="1692278"/>
                </a:lnTo>
                <a:cubicBezTo>
                  <a:pt x="658515" y="1695829"/>
                  <a:pt x="646395" y="1693620"/>
                  <a:pt x="634665" y="1689550"/>
                </a:cubicBezTo>
                <a:cubicBezTo>
                  <a:pt x="599149" y="1689690"/>
                  <a:pt x="567176" y="1683160"/>
                  <a:pt x="527471" y="1679869"/>
                </a:cubicBezTo>
                <a:cubicBezTo>
                  <a:pt x="484099" y="1683240"/>
                  <a:pt x="462693" y="1671949"/>
                  <a:pt x="420260" y="1668475"/>
                </a:cubicBezTo>
                <a:cubicBezTo>
                  <a:pt x="377482" y="1677390"/>
                  <a:pt x="393500" y="1652730"/>
                  <a:pt x="357630" y="1652142"/>
                </a:cubicBezTo>
                <a:cubicBezTo>
                  <a:pt x="298692" y="1659518"/>
                  <a:pt x="359631" y="1643849"/>
                  <a:pt x="269407" y="1643812"/>
                </a:cubicBezTo>
                <a:cubicBezTo>
                  <a:pt x="264204" y="1645215"/>
                  <a:pt x="253436" y="1643159"/>
                  <a:pt x="254769" y="1641013"/>
                </a:cubicBezTo>
                <a:cubicBezTo>
                  <a:pt x="234996" y="1641090"/>
                  <a:pt x="179093" y="1626583"/>
                  <a:pt x="150763" y="1628143"/>
                </a:cubicBezTo>
                <a:cubicBezTo>
                  <a:pt x="96232" y="1619954"/>
                  <a:pt x="68845" y="1629422"/>
                  <a:pt x="29133" y="1626172"/>
                </a:cubicBezTo>
                <a:lnTo>
                  <a:pt x="0" y="16195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446B817-8921-8AF9-2977-8DCDA2D1E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506" y="494414"/>
            <a:ext cx="7900987" cy="81740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>
              <a:lnSpc>
                <a:spcPct val="90000"/>
              </a:lnSpc>
            </a:pPr>
            <a:r>
              <a:rPr lang="en-US" sz="31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ILLUSTRATION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F12136A-6A8C-6D29-A257-27E98F7E09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925" y="3582903"/>
            <a:ext cx="8058150" cy="1490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90625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Fonctionnalités implémentées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t>✔️ Vérification (déterministe, complet, standardisé)</a:t>
            </a:r>
          </a:p>
          <a:p>
            <a:r>
              <a:t>✔️ Standardisation</a:t>
            </a:r>
          </a:p>
          <a:p>
            <a:r>
              <a:t>✔️ Déterminisation (avec et sans ε-transitions)</a:t>
            </a:r>
          </a:p>
          <a:p>
            <a:r>
              <a:t>✔️ Complétion</a:t>
            </a:r>
          </a:p>
          <a:p>
            <a:r>
              <a:t>✔️ Complémentarisation</a:t>
            </a:r>
          </a:p>
          <a:p>
            <a:r>
              <a:t>✔️ Minimisation</a:t>
            </a:r>
          </a:p>
          <a:p>
            <a:r>
              <a:t>✔️ Reconnaissance de mot</a:t>
            </a:r>
          </a:p>
          <a:p>
            <a:r>
              <a:t>✔️ Sauvegarde des résultats de test (.txt)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C54F4CE-85F0-46ED-80DA-9518C9251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ADD1FCA-8ACB-4958-81DD-4CDD6D3E1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351564" cy="6858000"/>
          </a:xfrm>
          <a:custGeom>
            <a:avLst/>
            <a:gdLst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9647 w 5734864"/>
              <a:gd name="connsiteY33" fmla="*/ 1936120 h 6858000"/>
              <a:gd name="connsiteX34" fmla="*/ 714660 w 5734864"/>
              <a:gd name="connsiteY34" fmla="*/ 1982709 h 6858000"/>
              <a:gd name="connsiteX35" fmla="*/ 710759 w 5734864"/>
              <a:gd name="connsiteY35" fmla="*/ 2013010 h 6858000"/>
              <a:gd name="connsiteX36" fmla="*/ 697927 w 5734864"/>
              <a:gd name="connsiteY36" fmla="*/ 2069833 h 6858000"/>
              <a:gd name="connsiteX37" fmla="*/ 693594 w 5734864"/>
              <a:gd name="connsiteY37" fmla="*/ 2103731 h 6858000"/>
              <a:gd name="connsiteX38" fmla="*/ 691109 w 5734864"/>
              <a:gd name="connsiteY38" fmla="*/ 2124027 h 6858000"/>
              <a:gd name="connsiteX39" fmla="*/ 676593 w 5734864"/>
              <a:gd name="connsiteY39" fmla="*/ 2176182 h 6858000"/>
              <a:gd name="connsiteX40" fmla="*/ 633227 w 5734864"/>
              <a:gd name="connsiteY40" fmla="*/ 2258036 h 6858000"/>
              <a:gd name="connsiteX41" fmla="*/ 625564 w 5734864"/>
              <a:gd name="connsiteY41" fmla="*/ 2284567 h 6858000"/>
              <a:gd name="connsiteX42" fmla="*/ 627074 w 5734864"/>
              <a:gd name="connsiteY42" fmla="*/ 2289605 h 6858000"/>
              <a:gd name="connsiteX43" fmla="*/ 614574 w 5734864"/>
              <a:gd name="connsiteY43" fmla="*/ 2308717 h 6858000"/>
              <a:gd name="connsiteX44" fmla="*/ 606890 w 5734864"/>
              <a:gd name="connsiteY44" fmla="*/ 2320662 h 6858000"/>
              <a:gd name="connsiteX45" fmla="*/ 605558 w 5734864"/>
              <a:gd name="connsiteY45" fmla="*/ 2327897 h 6858000"/>
              <a:gd name="connsiteX46" fmla="*/ 602202 w 5734864"/>
              <a:gd name="connsiteY46" fmla="*/ 2357749 h 6858000"/>
              <a:gd name="connsiteX47" fmla="*/ 600213 w 5734864"/>
              <a:gd name="connsiteY47" fmla="*/ 2364905 h 6858000"/>
              <a:gd name="connsiteX48" fmla="*/ 597160 w 5734864"/>
              <a:gd name="connsiteY48" fmla="*/ 2388351 h 6858000"/>
              <a:gd name="connsiteX49" fmla="*/ 597982 w 5734864"/>
              <a:gd name="connsiteY49" fmla="*/ 2402296 h 6858000"/>
              <a:gd name="connsiteX50" fmla="*/ 593150 w 5734864"/>
              <a:gd name="connsiteY50" fmla="*/ 2420015 h 6858000"/>
              <a:gd name="connsiteX51" fmla="*/ 592833 w 5734864"/>
              <a:gd name="connsiteY51" fmla="*/ 2422749 h 6858000"/>
              <a:gd name="connsiteX52" fmla="*/ 594479 w 5734864"/>
              <a:gd name="connsiteY52" fmla="*/ 2426002 h 6858000"/>
              <a:gd name="connsiteX53" fmla="*/ 591963 w 5734864"/>
              <a:gd name="connsiteY53" fmla="*/ 2431950 h 6858000"/>
              <a:gd name="connsiteX54" fmla="*/ 591544 w 5734864"/>
              <a:gd name="connsiteY54" fmla="*/ 2433897 h 6858000"/>
              <a:gd name="connsiteX55" fmla="*/ 589519 w 5734864"/>
              <a:gd name="connsiteY55" fmla="*/ 2451398 h 6858000"/>
              <a:gd name="connsiteX56" fmla="*/ 590037 w 5734864"/>
              <a:gd name="connsiteY56" fmla="*/ 2455536 h 6858000"/>
              <a:gd name="connsiteX57" fmla="*/ 588179 w 5734864"/>
              <a:gd name="connsiteY57" fmla="*/ 2462981 h 6858000"/>
              <a:gd name="connsiteX58" fmla="*/ 583434 w 5734864"/>
              <a:gd name="connsiteY58" fmla="*/ 2503991 h 6858000"/>
              <a:gd name="connsiteX59" fmla="*/ 567942 w 5734864"/>
              <a:gd name="connsiteY59" fmla="*/ 2652936 h 6858000"/>
              <a:gd name="connsiteX60" fmla="*/ 573869 w 5734864"/>
              <a:gd name="connsiteY60" fmla="*/ 2670188 h 6858000"/>
              <a:gd name="connsiteX61" fmla="*/ 575243 w 5734864"/>
              <a:gd name="connsiteY61" fmla="*/ 2688114 h 6858000"/>
              <a:gd name="connsiteX62" fmla="*/ 573824 w 5734864"/>
              <a:gd name="connsiteY62" fmla="*/ 2689856 h 6858000"/>
              <a:gd name="connsiteX63" fmla="*/ 570699 w 5734864"/>
              <a:gd name="connsiteY63" fmla="*/ 2709353 h 6858000"/>
              <a:gd name="connsiteX64" fmla="*/ 573192 w 5734864"/>
              <a:gd name="connsiteY64" fmla="*/ 2714527 h 6858000"/>
              <a:gd name="connsiteX65" fmla="*/ 572044 w 5734864"/>
              <a:gd name="connsiteY65" fmla="*/ 2728187 h 6858000"/>
              <a:gd name="connsiteX66" fmla="*/ 572465 w 5734864"/>
              <a:gd name="connsiteY66" fmla="*/ 2755863 h 6858000"/>
              <a:gd name="connsiteX67" fmla="*/ 570028 w 5734864"/>
              <a:gd name="connsiteY67" fmla="*/ 2760324 h 6858000"/>
              <a:gd name="connsiteX68" fmla="*/ 566748 w 5734864"/>
              <a:gd name="connsiteY68" fmla="*/ 2800948 h 6858000"/>
              <a:gd name="connsiteX69" fmla="*/ 565509 w 5734864"/>
              <a:gd name="connsiteY69" fmla="*/ 2801167 h 6858000"/>
              <a:gd name="connsiteX70" fmla="*/ 559367 w 5734864"/>
              <a:gd name="connsiteY70" fmla="*/ 2811129 h 6858000"/>
              <a:gd name="connsiteX71" fmla="*/ 550354 w 5734864"/>
              <a:gd name="connsiteY71" fmla="*/ 2830949 h 6858000"/>
              <a:gd name="connsiteX72" fmla="*/ 514795 w 5734864"/>
              <a:gd name="connsiteY72" fmla="*/ 2872433 h 6858000"/>
              <a:gd name="connsiteX73" fmla="*/ 509875 w 5734864"/>
              <a:gd name="connsiteY73" fmla="*/ 2923099 h 6858000"/>
              <a:gd name="connsiteX74" fmla="*/ 509577 w 5734864"/>
              <a:gd name="connsiteY74" fmla="*/ 2923197 h 6858000"/>
              <a:gd name="connsiteX75" fmla="*/ 507597 w 5734864"/>
              <a:gd name="connsiteY75" fmla="*/ 2931868 h 6858000"/>
              <a:gd name="connsiteX76" fmla="*/ 507379 w 5734864"/>
              <a:gd name="connsiteY76" fmla="*/ 2938322 h 6858000"/>
              <a:gd name="connsiteX77" fmla="*/ 504725 w 5734864"/>
              <a:gd name="connsiteY77" fmla="*/ 2954519 h 6858000"/>
              <a:gd name="connsiteX78" fmla="*/ 502018 w 5734864"/>
              <a:gd name="connsiteY78" fmla="*/ 2959643 h 6858000"/>
              <a:gd name="connsiteX79" fmla="*/ 498360 w 5734864"/>
              <a:gd name="connsiteY79" fmla="*/ 2961019 h 6858000"/>
              <a:gd name="connsiteX80" fmla="*/ 498483 w 5734864"/>
              <a:gd name="connsiteY80" fmla="*/ 2962590 h 6858000"/>
              <a:gd name="connsiteX81" fmla="*/ 484403 w 5734864"/>
              <a:gd name="connsiteY81" fmla="*/ 2990538 h 6858000"/>
              <a:gd name="connsiteX82" fmla="*/ 463075 w 5734864"/>
              <a:gd name="connsiteY82" fmla="*/ 3055956 h 6858000"/>
              <a:gd name="connsiteX83" fmla="*/ 455013 w 5734864"/>
              <a:gd name="connsiteY83" fmla="*/ 3094482 h 6858000"/>
              <a:gd name="connsiteX84" fmla="*/ 428391 w 5734864"/>
              <a:gd name="connsiteY84" fmla="*/ 3198850 h 6858000"/>
              <a:gd name="connsiteX85" fmla="*/ 401440 w 5734864"/>
              <a:gd name="connsiteY85" fmla="*/ 3307560 h 6858000"/>
              <a:gd name="connsiteX86" fmla="*/ 386076 w 5734864"/>
              <a:gd name="connsiteY86" fmla="*/ 3373943 h 6858000"/>
              <a:gd name="connsiteX87" fmla="*/ 374726 w 5734864"/>
              <a:gd name="connsiteY87" fmla="*/ 3381364 h 6858000"/>
              <a:gd name="connsiteX88" fmla="*/ 369145 w 5734864"/>
              <a:gd name="connsiteY88" fmla="*/ 3383729 h 6858000"/>
              <a:gd name="connsiteX89" fmla="*/ 364294 w 5734864"/>
              <a:gd name="connsiteY89" fmla="*/ 3414159 h 6858000"/>
              <a:gd name="connsiteX90" fmla="*/ 366450 w 5734864"/>
              <a:gd name="connsiteY90" fmla="*/ 3436925 h 6858000"/>
              <a:gd name="connsiteX91" fmla="*/ 351743 w 5734864"/>
              <a:gd name="connsiteY91" fmla="*/ 3521619 h 6858000"/>
              <a:gd name="connsiteX92" fmla="*/ 345784 w 5734864"/>
              <a:gd name="connsiteY92" fmla="*/ 3603757 h 6858000"/>
              <a:gd name="connsiteX93" fmla="*/ 344198 w 5734864"/>
              <a:gd name="connsiteY93" fmla="*/ 3652424 h 6858000"/>
              <a:gd name="connsiteX94" fmla="*/ 352450 w 5734864"/>
              <a:gd name="connsiteY94" fmla="*/ 3665222 h 6858000"/>
              <a:gd name="connsiteX95" fmla="*/ 342621 w 5734864"/>
              <a:gd name="connsiteY95" fmla="*/ 3700804 h 6858000"/>
              <a:gd name="connsiteX96" fmla="*/ 341514 w 5734864"/>
              <a:gd name="connsiteY96" fmla="*/ 3734774 h 6858000"/>
              <a:gd name="connsiteX97" fmla="*/ 340607 w 5734864"/>
              <a:gd name="connsiteY97" fmla="*/ 3785153 h 6858000"/>
              <a:gd name="connsiteX98" fmla="*/ 340707 w 5734864"/>
              <a:gd name="connsiteY98" fmla="*/ 3788177 h 6858000"/>
              <a:gd name="connsiteX99" fmla="*/ 340361 w 5734864"/>
              <a:gd name="connsiteY99" fmla="*/ 3798803 h 6858000"/>
              <a:gd name="connsiteX100" fmla="*/ 339642 w 5734864"/>
              <a:gd name="connsiteY100" fmla="*/ 3838750 h 6858000"/>
              <a:gd name="connsiteX101" fmla="*/ 360295 w 5734864"/>
              <a:gd name="connsiteY101" fmla="*/ 4015196 h 6858000"/>
              <a:gd name="connsiteX102" fmla="*/ 339043 w 5734864"/>
              <a:gd name="connsiteY102" fmla="*/ 4052778 h 6858000"/>
              <a:gd name="connsiteX103" fmla="*/ 339343 w 5734864"/>
              <a:gd name="connsiteY103" fmla="*/ 4096257 h 6858000"/>
              <a:gd name="connsiteX104" fmla="*/ 340786 w 5734864"/>
              <a:gd name="connsiteY104" fmla="*/ 4321136 h 6858000"/>
              <a:gd name="connsiteX105" fmla="*/ 343158 w 5734864"/>
              <a:gd name="connsiteY105" fmla="*/ 4429174 h 6858000"/>
              <a:gd name="connsiteX106" fmla="*/ 334599 w 5734864"/>
              <a:gd name="connsiteY106" fmla="*/ 4449938 h 6858000"/>
              <a:gd name="connsiteX107" fmla="*/ 332890 w 5734864"/>
              <a:gd name="connsiteY107" fmla="*/ 4453515 h 6858000"/>
              <a:gd name="connsiteX108" fmla="*/ 331105 w 5734864"/>
              <a:gd name="connsiteY108" fmla="*/ 4467941 h 6858000"/>
              <a:gd name="connsiteX109" fmla="*/ 324289 w 5734864"/>
              <a:gd name="connsiteY109" fmla="*/ 4471861 h 6858000"/>
              <a:gd name="connsiteX110" fmla="*/ 317079 w 5734864"/>
              <a:gd name="connsiteY110" fmla="*/ 4493468 h 6858000"/>
              <a:gd name="connsiteX111" fmla="*/ 315557 w 5734864"/>
              <a:gd name="connsiteY111" fmla="*/ 4520067 h 6858000"/>
              <a:gd name="connsiteX112" fmla="*/ 315240 w 5734864"/>
              <a:gd name="connsiteY112" fmla="*/ 4536872 h 6858000"/>
              <a:gd name="connsiteX113" fmla="*/ 316200 w 5734864"/>
              <a:gd name="connsiteY113" fmla="*/ 4538297 h 6858000"/>
              <a:gd name="connsiteX114" fmla="*/ 317507 w 5734864"/>
              <a:gd name="connsiteY114" fmla="*/ 4547582 h 6858000"/>
              <a:gd name="connsiteX115" fmla="*/ 323078 w 5734864"/>
              <a:gd name="connsiteY115" fmla="*/ 4592102 h 6858000"/>
              <a:gd name="connsiteX116" fmla="*/ 328722 w 5734864"/>
              <a:gd name="connsiteY116" fmla="*/ 4667914 h 6858000"/>
              <a:gd name="connsiteX117" fmla="*/ 335597 w 5734864"/>
              <a:gd name="connsiteY117" fmla="*/ 4695035 h 6858000"/>
              <a:gd name="connsiteX118" fmla="*/ 339485 w 5734864"/>
              <a:gd name="connsiteY118" fmla="*/ 4695979 h 6858000"/>
              <a:gd name="connsiteX119" fmla="*/ 341089 w 5734864"/>
              <a:gd name="connsiteY119" fmla="*/ 4704268 h 6858000"/>
              <a:gd name="connsiteX120" fmla="*/ 342177 w 5734864"/>
              <a:gd name="connsiteY120" fmla="*/ 4706060 h 6858000"/>
              <a:gd name="connsiteX121" fmla="*/ 347751 w 5734864"/>
              <a:gd name="connsiteY121" fmla="*/ 4716754 h 6858000"/>
              <a:gd name="connsiteX122" fmla="*/ 344125 w 5734864"/>
              <a:gd name="connsiteY122" fmla="*/ 4764669 h 6858000"/>
              <a:gd name="connsiteX123" fmla="*/ 340188 w 5734864"/>
              <a:gd name="connsiteY123" fmla="*/ 4779386 h 6858000"/>
              <a:gd name="connsiteX124" fmla="*/ 335146 w 5734864"/>
              <a:gd name="connsiteY124" fmla="*/ 4787491 h 6858000"/>
              <a:gd name="connsiteX125" fmla="*/ 319124 w 5734864"/>
              <a:gd name="connsiteY125" fmla="*/ 4843514 h 6858000"/>
              <a:gd name="connsiteX126" fmla="*/ 305956 w 5734864"/>
              <a:gd name="connsiteY126" fmla="*/ 4881505 h 6858000"/>
              <a:gd name="connsiteX127" fmla="*/ 301062 w 5734864"/>
              <a:gd name="connsiteY127" fmla="*/ 4889332 h 6858000"/>
              <a:gd name="connsiteX128" fmla="*/ 302141 w 5734864"/>
              <a:gd name="connsiteY128" fmla="*/ 4899400 h 6858000"/>
              <a:gd name="connsiteX129" fmla="*/ 304424 w 5734864"/>
              <a:gd name="connsiteY129" fmla="*/ 4902664 h 6858000"/>
              <a:gd name="connsiteX130" fmla="*/ 293123 w 5734864"/>
              <a:gd name="connsiteY130" fmla="*/ 4932769 h 6858000"/>
              <a:gd name="connsiteX131" fmla="*/ 292275 w 5734864"/>
              <a:gd name="connsiteY131" fmla="*/ 4936482 h 6858000"/>
              <a:gd name="connsiteX132" fmla="*/ 288304 w 5734864"/>
              <a:gd name="connsiteY132" fmla="*/ 4962325 h 6858000"/>
              <a:gd name="connsiteX133" fmla="*/ 287420 w 5734864"/>
              <a:gd name="connsiteY133" fmla="*/ 5042193 h 6858000"/>
              <a:gd name="connsiteX134" fmla="*/ 287020 w 5734864"/>
              <a:gd name="connsiteY134" fmla="*/ 5065655 h 6858000"/>
              <a:gd name="connsiteX135" fmla="*/ 288488 w 5734864"/>
              <a:gd name="connsiteY135" fmla="*/ 5082216 h 6858000"/>
              <a:gd name="connsiteX136" fmla="*/ 282763 w 5734864"/>
              <a:gd name="connsiteY136" fmla="*/ 5127114 h 6858000"/>
              <a:gd name="connsiteX137" fmla="*/ 269316 w 5734864"/>
              <a:gd name="connsiteY137" fmla="*/ 5202682 h 6858000"/>
              <a:gd name="connsiteX138" fmla="*/ 269174 w 5734864"/>
              <a:gd name="connsiteY138" fmla="*/ 5230835 h 6858000"/>
              <a:gd name="connsiteX139" fmla="*/ 272679 w 5734864"/>
              <a:gd name="connsiteY139" fmla="*/ 5232660 h 6858000"/>
              <a:gd name="connsiteX140" fmla="*/ 272160 w 5734864"/>
              <a:gd name="connsiteY140" fmla="*/ 5241150 h 6858000"/>
              <a:gd name="connsiteX141" fmla="*/ 272760 w 5734864"/>
              <a:gd name="connsiteY141" fmla="*/ 5243156 h 6858000"/>
              <a:gd name="connsiteX142" fmla="*/ 275462 w 5734864"/>
              <a:gd name="connsiteY142" fmla="*/ 5254919 h 6858000"/>
              <a:gd name="connsiteX143" fmla="*/ 262897 w 5734864"/>
              <a:gd name="connsiteY143" fmla="*/ 5286259 h 6858000"/>
              <a:gd name="connsiteX144" fmla="*/ 252761 w 5734864"/>
              <a:gd name="connsiteY144" fmla="*/ 5357801 h 6858000"/>
              <a:gd name="connsiteX145" fmla="*/ 242360 w 5734864"/>
              <a:gd name="connsiteY145" fmla="*/ 5460080 h 6858000"/>
              <a:gd name="connsiteX146" fmla="*/ 229880 w 5734864"/>
              <a:gd name="connsiteY146" fmla="*/ 5539714 h 6858000"/>
              <a:gd name="connsiteX147" fmla="*/ 204283 w 5734864"/>
              <a:gd name="connsiteY147" fmla="*/ 5639080 h 6858000"/>
              <a:gd name="connsiteX148" fmla="*/ 198948 w 5734864"/>
              <a:gd name="connsiteY148" fmla="*/ 5710958 h 6858000"/>
              <a:gd name="connsiteX149" fmla="*/ 192367 w 5734864"/>
              <a:gd name="connsiteY149" fmla="*/ 5719859 h 6858000"/>
              <a:gd name="connsiteX150" fmla="*/ 188035 w 5734864"/>
              <a:gd name="connsiteY150" fmla="*/ 5729935 h 6858000"/>
              <a:gd name="connsiteX151" fmla="*/ 188428 w 5734864"/>
              <a:gd name="connsiteY151" fmla="*/ 5731182 h 6858000"/>
              <a:gd name="connsiteX152" fmla="*/ 181635 w 5734864"/>
              <a:gd name="connsiteY152" fmla="*/ 5753538 h 6858000"/>
              <a:gd name="connsiteX153" fmla="*/ 169744 w 5734864"/>
              <a:gd name="connsiteY153" fmla="*/ 5796307 h 6858000"/>
              <a:gd name="connsiteX154" fmla="*/ 170351 w 5734864"/>
              <a:gd name="connsiteY154" fmla="*/ 5796644 h 6858000"/>
              <a:gd name="connsiteX155" fmla="*/ 171559 w 5734864"/>
              <a:gd name="connsiteY155" fmla="*/ 5803435 h 6858000"/>
              <a:gd name="connsiteX156" fmla="*/ 172284 w 5734864"/>
              <a:gd name="connsiteY156" fmla="*/ 5816391 h 6858000"/>
              <a:gd name="connsiteX157" fmla="*/ 182542 w 5734864"/>
              <a:gd name="connsiteY157" fmla="*/ 5846382 h 6858000"/>
              <a:gd name="connsiteX158" fmla="*/ 175877 w 5734864"/>
              <a:gd name="connsiteY158" fmla="*/ 5871336 h 6858000"/>
              <a:gd name="connsiteX159" fmla="*/ 174910 w 5734864"/>
              <a:gd name="connsiteY159" fmla="*/ 5876376 h 6858000"/>
              <a:gd name="connsiteX160" fmla="*/ 175047 w 5734864"/>
              <a:gd name="connsiteY160" fmla="*/ 5876483 h 6858000"/>
              <a:gd name="connsiteX161" fmla="*/ 174335 w 5734864"/>
              <a:gd name="connsiteY161" fmla="*/ 5881814 h 6858000"/>
              <a:gd name="connsiteX162" fmla="*/ 171273 w 5734864"/>
              <a:gd name="connsiteY162" fmla="*/ 5895339 h 6858000"/>
              <a:gd name="connsiteX163" fmla="*/ 171658 w 5734864"/>
              <a:gd name="connsiteY163" fmla="*/ 5898749 h 6858000"/>
              <a:gd name="connsiteX164" fmla="*/ 174658 w 5734864"/>
              <a:gd name="connsiteY164" fmla="*/ 5919558 h 6858000"/>
              <a:gd name="connsiteX165" fmla="*/ 169099 w 5734864"/>
              <a:gd name="connsiteY165" fmla="*/ 5984417 h 6858000"/>
              <a:gd name="connsiteX166" fmla="*/ 162007 w 5734864"/>
              <a:gd name="connsiteY166" fmla="*/ 6049043 h 6858000"/>
              <a:gd name="connsiteX167" fmla="*/ 156875 w 5734864"/>
              <a:gd name="connsiteY167" fmla="*/ 6114000 h 6858000"/>
              <a:gd name="connsiteX168" fmla="*/ 165441 w 5734864"/>
              <a:gd name="connsiteY168" fmla="*/ 6146938 h 6858000"/>
              <a:gd name="connsiteX169" fmla="*/ 165177 w 5734864"/>
              <a:gd name="connsiteY169" fmla="*/ 6150658 h 6858000"/>
              <a:gd name="connsiteX170" fmla="*/ 161772 w 5734864"/>
              <a:gd name="connsiteY170" fmla="*/ 6160011 h 6858000"/>
              <a:gd name="connsiteX171" fmla="*/ 160051 w 5734864"/>
              <a:gd name="connsiteY171" fmla="*/ 6163393 h 6858000"/>
              <a:gd name="connsiteX172" fmla="*/ 158473 w 5734864"/>
              <a:gd name="connsiteY172" fmla="*/ 6168628 h 6858000"/>
              <a:gd name="connsiteX173" fmla="*/ 158573 w 5734864"/>
              <a:gd name="connsiteY173" fmla="*/ 6168799 h 6858000"/>
              <a:gd name="connsiteX174" fmla="*/ 146463 w 5734864"/>
              <a:gd name="connsiteY174" fmla="*/ 6196671 h 6858000"/>
              <a:gd name="connsiteX175" fmla="*/ 150209 w 5734864"/>
              <a:gd name="connsiteY175" fmla="*/ 6232365 h 6858000"/>
              <a:gd name="connsiteX176" fmla="*/ 148544 w 5734864"/>
              <a:gd name="connsiteY176" fmla="*/ 6246162 h 6858000"/>
              <a:gd name="connsiteX177" fmla="*/ 148403 w 5734864"/>
              <a:gd name="connsiteY177" fmla="*/ 6253754 h 6858000"/>
              <a:gd name="connsiteX178" fmla="*/ 138880 w 5734864"/>
              <a:gd name="connsiteY178" fmla="*/ 6276449 h 6858000"/>
              <a:gd name="connsiteX179" fmla="*/ 138683 w 5734864"/>
              <a:gd name="connsiteY179" fmla="*/ 6279721 h 6858000"/>
              <a:gd name="connsiteX180" fmla="*/ 130721 w 5734864"/>
              <a:gd name="connsiteY180" fmla="*/ 6293675 h 6858000"/>
              <a:gd name="connsiteX181" fmla="*/ 120717 w 5734864"/>
              <a:gd name="connsiteY181" fmla="*/ 6313967 h 6858000"/>
              <a:gd name="connsiteX182" fmla="*/ 120841 w 5734864"/>
              <a:gd name="connsiteY182" fmla="*/ 6315437 h 6858000"/>
              <a:gd name="connsiteX183" fmla="*/ 115208 w 5734864"/>
              <a:gd name="connsiteY183" fmla="*/ 6324024 h 6858000"/>
              <a:gd name="connsiteX184" fmla="*/ 101217 w 5734864"/>
              <a:gd name="connsiteY184" fmla="*/ 6365923 h 6858000"/>
              <a:gd name="connsiteX185" fmla="*/ 74946 w 5734864"/>
              <a:gd name="connsiteY185" fmla="*/ 6556817 h 6858000"/>
              <a:gd name="connsiteX186" fmla="*/ 16001 w 5734864"/>
              <a:gd name="connsiteY186" fmla="*/ 6808678 h 6858000"/>
              <a:gd name="connsiteX187" fmla="*/ 0 w 5734864"/>
              <a:gd name="connsiteY187" fmla="*/ 6858000 h 6858000"/>
              <a:gd name="connsiteX188" fmla="*/ 5734864 w 5734864"/>
              <a:gd name="connsiteY188" fmla="*/ 685800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4660 w 5734864"/>
              <a:gd name="connsiteY33" fmla="*/ 1982709 h 6858000"/>
              <a:gd name="connsiteX34" fmla="*/ 710759 w 5734864"/>
              <a:gd name="connsiteY34" fmla="*/ 2013010 h 6858000"/>
              <a:gd name="connsiteX35" fmla="*/ 697927 w 5734864"/>
              <a:gd name="connsiteY35" fmla="*/ 2069833 h 6858000"/>
              <a:gd name="connsiteX36" fmla="*/ 693594 w 5734864"/>
              <a:gd name="connsiteY36" fmla="*/ 2103731 h 6858000"/>
              <a:gd name="connsiteX37" fmla="*/ 691109 w 5734864"/>
              <a:gd name="connsiteY37" fmla="*/ 2124027 h 6858000"/>
              <a:gd name="connsiteX38" fmla="*/ 676593 w 5734864"/>
              <a:gd name="connsiteY38" fmla="*/ 2176182 h 6858000"/>
              <a:gd name="connsiteX39" fmla="*/ 633227 w 5734864"/>
              <a:gd name="connsiteY39" fmla="*/ 2258036 h 6858000"/>
              <a:gd name="connsiteX40" fmla="*/ 625564 w 5734864"/>
              <a:gd name="connsiteY40" fmla="*/ 2284567 h 6858000"/>
              <a:gd name="connsiteX41" fmla="*/ 627074 w 5734864"/>
              <a:gd name="connsiteY41" fmla="*/ 2289605 h 6858000"/>
              <a:gd name="connsiteX42" fmla="*/ 614574 w 5734864"/>
              <a:gd name="connsiteY42" fmla="*/ 2308717 h 6858000"/>
              <a:gd name="connsiteX43" fmla="*/ 606890 w 5734864"/>
              <a:gd name="connsiteY43" fmla="*/ 2320662 h 6858000"/>
              <a:gd name="connsiteX44" fmla="*/ 605558 w 5734864"/>
              <a:gd name="connsiteY44" fmla="*/ 2327897 h 6858000"/>
              <a:gd name="connsiteX45" fmla="*/ 602202 w 5734864"/>
              <a:gd name="connsiteY45" fmla="*/ 2357749 h 6858000"/>
              <a:gd name="connsiteX46" fmla="*/ 600213 w 5734864"/>
              <a:gd name="connsiteY46" fmla="*/ 2364905 h 6858000"/>
              <a:gd name="connsiteX47" fmla="*/ 597160 w 5734864"/>
              <a:gd name="connsiteY47" fmla="*/ 2388351 h 6858000"/>
              <a:gd name="connsiteX48" fmla="*/ 597982 w 5734864"/>
              <a:gd name="connsiteY48" fmla="*/ 2402296 h 6858000"/>
              <a:gd name="connsiteX49" fmla="*/ 593150 w 5734864"/>
              <a:gd name="connsiteY49" fmla="*/ 2420015 h 6858000"/>
              <a:gd name="connsiteX50" fmla="*/ 592833 w 5734864"/>
              <a:gd name="connsiteY50" fmla="*/ 2422749 h 6858000"/>
              <a:gd name="connsiteX51" fmla="*/ 594479 w 5734864"/>
              <a:gd name="connsiteY51" fmla="*/ 2426002 h 6858000"/>
              <a:gd name="connsiteX52" fmla="*/ 591963 w 5734864"/>
              <a:gd name="connsiteY52" fmla="*/ 2431950 h 6858000"/>
              <a:gd name="connsiteX53" fmla="*/ 591544 w 5734864"/>
              <a:gd name="connsiteY53" fmla="*/ 2433897 h 6858000"/>
              <a:gd name="connsiteX54" fmla="*/ 589519 w 5734864"/>
              <a:gd name="connsiteY54" fmla="*/ 2451398 h 6858000"/>
              <a:gd name="connsiteX55" fmla="*/ 590037 w 5734864"/>
              <a:gd name="connsiteY55" fmla="*/ 2455536 h 6858000"/>
              <a:gd name="connsiteX56" fmla="*/ 588179 w 5734864"/>
              <a:gd name="connsiteY56" fmla="*/ 2462981 h 6858000"/>
              <a:gd name="connsiteX57" fmla="*/ 583434 w 5734864"/>
              <a:gd name="connsiteY57" fmla="*/ 2503991 h 6858000"/>
              <a:gd name="connsiteX58" fmla="*/ 567942 w 5734864"/>
              <a:gd name="connsiteY58" fmla="*/ 2652936 h 6858000"/>
              <a:gd name="connsiteX59" fmla="*/ 573869 w 5734864"/>
              <a:gd name="connsiteY59" fmla="*/ 2670188 h 6858000"/>
              <a:gd name="connsiteX60" fmla="*/ 575243 w 5734864"/>
              <a:gd name="connsiteY60" fmla="*/ 2688114 h 6858000"/>
              <a:gd name="connsiteX61" fmla="*/ 573824 w 5734864"/>
              <a:gd name="connsiteY61" fmla="*/ 2689856 h 6858000"/>
              <a:gd name="connsiteX62" fmla="*/ 570699 w 5734864"/>
              <a:gd name="connsiteY62" fmla="*/ 2709353 h 6858000"/>
              <a:gd name="connsiteX63" fmla="*/ 573192 w 5734864"/>
              <a:gd name="connsiteY63" fmla="*/ 2714527 h 6858000"/>
              <a:gd name="connsiteX64" fmla="*/ 572044 w 5734864"/>
              <a:gd name="connsiteY64" fmla="*/ 2728187 h 6858000"/>
              <a:gd name="connsiteX65" fmla="*/ 572465 w 5734864"/>
              <a:gd name="connsiteY65" fmla="*/ 2755863 h 6858000"/>
              <a:gd name="connsiteX66" fmla="*/ 570028 w 5734864"/>
              <a:gd name="connsiteY66" fmla="*/ 2760324 h 6858000"/>
              <a:gd name="connsiteX67" fmla="*/ 566748 w 5734864"/>
              <a:gd name="connsiteY67" fmla="*/ 2800948 h 6858000"/>
              <a:gd name="connsiteX68" fmla="*/ 565509 w 5734864"/>
              <a:gd name="connsiteY68" fmla="*/ 2801167 h 6858000"/>
              <a:gd name="connsiteX69" fmla="*/ 559367 w 5734864"/>
              <a:gd name="connsiteY69" fmla="*/ 2811129 h 6858000"/>
              <a:gd name="connsiteX70" fmla="*/ 550354 w 5734864"/>
              <a:gd name="connsiteY70" fmla="*/ 2830949 h 6858000"/>
              <a:gd name="connsiteX71" fmla="*/ 514795 w 5734864"/>
              <a:gd name="connsiteY71" fmla="*/ 2872433 h 6858000"/>
              <a:gd name="connsiteX72" fmla="*/ 509875 w 5734864"/>
              <a:gd name="connsiteY72" fmla="*/ 2923099 h 6858000"/>
              <a:gd name="connsiteX73" fmla="*/ 509577 w 5734864"/>
              <a:gd name="connsiteY73" fmla="*/ 2923197 h 6858000"/>
              <a:gd name="connsiteX74" fmla="*/ 507597 w 5734864"/>
              <a:gd name="connsiteY74" fmla="*/ 2931868 h 6858000"/>
              <a:gd name="connsiteX75" fmla="*/ 507379 w 5734864"/>
              <a:gd name="connsiteY75" fmla="*/ 2938322 h 6858000"/>
              <a:gd name="connsiteX76" fmla="*/ 504725 w 5734864"/>
              <a:gd name="connsiteY76" fmla="*/ 2954519 h 6858000"/>
              <a:gd name="connsiteX77" fmla="*/ 502018 w 5734864"/>
              <a:gd name="connsiteY77" fmla="*/ 2959643 h 6858000"/>
              <a:gd name="connsiteX78" fmla="*/ 498360 w 5734864"/>
              <a:gd name="connsiteY78" fmla="*/ 2961019 h 6858000"/>
              <a:gd name="connsiteX79" fmla="*/ 498483 w 5734864"/>
              <a:gd name="connsiteY79" fmla="*/ 2962590 h 6858000"/>
              <a:gd name="connsiteX80" fmla="*/ 484403 w 5734864"/>
              <a:gd name="connsiteY80" fmla="*/ 2990538 h 6858000"/>
              <a:gd name="connsiteX81" fmla="*/ 463075 w 5734864"/>
              <a:gd name="connsiteY81" fmla="*/ 3055956 h 6858000"/>
              <a:gd name="connsiteX82" fmla="*/ 455013 w 5734864"/>
              <a:gd name="connsiteY82" fmla="*/ 3094482 h 6858000"/>
              <a:gd name="connsiteX83" fmla="*/ 428391 w 5734864"/>
              <a:gd name="connsiteY83" fmla="*/ 3198850 h 6858000"/>
              <a:gd name="connsiteX84" fmla="*/ 401440 w 5734864"/>
              <a:gd name="connsiteY84" fmla="*/ 3307560 h 6858000"/>
              <a:gd name="connsiteX85" fmla="*/ 386076 w 5734864"/>
              <a:gd name="connsiteY85" fmla="*/ 3373943 h 6858000"/>
              <a:gd name="connsiteX86" fmla="*/ 374726 w 5734864"/>
              <a:gd name="connsiteY86" fmla="*/ 3381364 h 6858000"/>
              <a:gd name="connsiteX87" fmla="*/ 369145 w 5734864"/>
              <a:gd name="connsiteY87" fmla="*/ 3383729 h 6858000"/>
              <a:gd name="connsiteX88" fmla="*/ 364294 w 5734864"/>
              <a:gd name="connsiteY88" fmla="*/ 3414159 h 6858000"/>
              <a:gd name="connsiteX89" fmla="*/ 366450 w 5734864"/>
              <a:gd name="connsiteY89" fmla="*/ 3436925 h 6858000"/>
              <a:gd name="connsiteX90" fmla="*/ 351743 w 5734864"/>
              <a:gd name="connsiteY90" fmla="*/ 3521619 h 6858000"/>
              <a:gd name="connsiteX91" fmla="*/ 345784 w 5734864"/>
              <a:gd name="connsiteY91" fmla="*/ 3603757 h 6858000"/>
              <a:gd name="connsiteX92" fmla="*/ 344198 w 5734864"/>
              <a:gd name="connsiteY92" fmla="*/ 3652424 h 6858000"/>
              <a:gd name="connsiteX93" fmla="*/ 352450 w 5734864"/>
              <a:gd name="connsiteY93" fmla="*/ 3665222 h 6858000"/>
              <a:gd name="connsiteX94" fmla="*/ 342621 w 5734864"/>
              <a:gd name="connsiteY94" fmla="*/ 3700804 h 6858000"/>
              <a:gd name="connsiteX95" fmla="*/ 341514 w 5734864"/>
              <a:gd name="connsiteY95" fmla="*/ 3734774 h 6858000"/>
              <a:gd name="connsiteX96" fmla="*/ 340607 w 5734864"/>
              <a:gd name="connsiteY96" fmla="*/ 3785153 h 6858000"/>
              <a:gd name="connsiteX97" fmla="*/ 340707 w 5734864"/>
              <a:gd name="connsiteY97" fmla="*/ 3788177 h 6858000"/>
              <a:gd name="connsiteX98" fmla="*/ 340361 w 5734864"/>
              <a:gd name="connsiteY98" fmla="*/ 3798803 h 6858000"/>
              <a:gd name="connsiteX99" fmla="*/ 339642 w 5734864"/>
              <a:gd name="connsiteY99" fmla="*/ 3838750 h 6858000"/>
              <a:gd name="connsiteX100" fmla="*/ 360295 w 5734864"/>
              <a:gd name="connsiteY100" fmla="*/ 4015196 h 6858000"/>
              <a:gd name="connsiteX101" fmla="*/ 339043 w 5734864"/>
              <a:gd name="connsiteY101" fmla="*/ 4052778 h 6858000"/>
              <a:gd name="connsiteX102" fmla="*/ 339343 w 5734864"/>
              <a:gd name="connsiteY102" fmla="*/ 4096257 h 6858000"/>
              <a:gd name="connsiteX103" fmla="*/ 340786 w 5734864"/>
              <a:gd name="connsiteY103" fmla="*/ 4321136 h 6858000"/>
              <a:gd name="connsiteX104" fmla="*/ 343158 w 5734864"/>
              <a:gd name="connsiteY104" fmla="*/ 4429174 h 6858000"/>
              <a:gd name="connsiteX105" fmla="*/ 334599 w 5734864"/>
              <a:gd name="connsiteY105" fmla="*/ 4449938 h 6858000"/>
              <a:gd name="connsiteX106" fmla="*/ 332890 w 5734864"/>
              <a:gd name="connsiteY106" fmla="*/ 4453515 h 6858000"/>
              <a:gd name="connsiteX107" fmla="*/ 331105 w 5734864"/>
              <a:gd name="connsiteY107" fmla="*/ 4467941 h 6858000"/>
              <a:gd name="connsiteX108" fmla="*/ 324289 w 5734864"/>
              <a:gd name="connsiteY108" fmla="*/ 4471861 h 6858000"/>
              <a:gd name="connsiteX109" fmla="*/ 317079 w 5734864"/>
              <a:gd name="connsiteY109" fmla="*/ 4493468 h 6858000"/>
              <a:gd name="connsiteX110" fmla="*/ 315557 w 5734864"/>
              <a:gd name="connsiteY110" fmla="*/ 4520067 h 6858000"/>
              <a:gd name="connsiteX111" fmla="*/ 315240 w 5734864"/>
              <a:gd name="connsiteY111" fmla="*/ 4536872 h 6858000"/>
              <a:gd name="connsiteX112" fmla="*/ 316200 w 5734864"/>
              <a:gd name="connsiteY112" fmla="*/ 4538297 h 6858000"/>
              <a:gd name="connsiteX113" fmla="*/ 317507 w 5734864"/>
              <a:gd name="connsiteY113" fmla="*/ 4547582 h 6858000"/>
              <a:gd name="connsiteX114" fmla="*/ 323078 w 5734864"/>
              <a:gd name="connsiteY114" fmla="*/ 4592102 h 6858000"/>
              <a:gd name="connsiteX115" fmla="*/ 328722 w 5734864"/>
              <a:gd name="connsiteY115" fmla="*/ 4667914 h 6858000"/>
              <a:gd name="connsiteX116" fmla="*/ 335597 w 5734864"/>
              <a:gd name="connsiteY116" fmla="*/ 4695035 h 6858000"/>
              <a:gd name="connsiteX117" fmla="*/ 339485 w 5734864"/>
              <a:gd name="connsiteY117" fmla="*/ 4695979 h 6858000"/>
              <a:gd name="connsiteX118" fmla="*/ 341089 w 5734864"/>
              <a:gd name="connsiteY118" fmla="*/ 4704268 h 6858000"/>
              <a:gd name="connsiteX119" fmla="*/ 342177 w 5734864"/>
              <a:gd name="connsiteY119" fmla="*/ 4706060 h 6858000"/>
              <a:gd name="connsiteX120" fmla="*/ 347751 w 5734864"/>
              <a:gd name="connsiteY120" fmla="*/ 4716754 h 6858000"/>
              <a:gd name="connsiteX121" fmla="*/ 344125 w 5734864"/>
              <a:gd name="connsiteY121" fmla="*/ 4764669 h 6858000"/>
              <a:gd name="connsiteX122" fmla="*/ 340188 w 5734864"/>
              <a:gd name="connsiteY122" fmla="*/ 4779386 h 6858000"/>
              <a:gd name="connsiteX123" fmla="*/ 335146 w 5734864"/>
              <a:gd name="connsiteY123" fmla="*/ 4787491 h 6858000"/>
              <a:gd name="connsiteX124" fmla="*/ 319124 w 5734864"/>
              <a:gd name="connsiteY124" fmla="*/ 4843514 h 6858000"/>
              <a:gd name="connsiteX125" fmla="*/ 305956 w 5734864"/>
              <a:gd name="connsiteY125" fmla="*/ 4881505 h 6858000"/>
              <a:gd name="connsiteX126" fmla="*/ 301062 w 5734864"/>
              <a:gd name="connsiteY126" fmla="*/ 4889332 h 6858000"/>
              <a:gd name="connsiteX127" fmla="*/ 302141 w 5734864"/>
              <a:gd name="connsiteY127" fmla="*/ 4899400 h 6858000"/>
              <a:gd name="connsiteX128" fmla="*/ 304424 w 5734864"/>
              <a:gd name="connsiteY128" fmla="*/ 4902664 h 6858000"/>
              <a:gd name="connsiteX129" fmla="*/ 293123 w 5734864"/>
              <a:gd name="connsiteY129" fmla="*/ 4932769 h 6858000"/>
              <a:gd name="connsiteX130" fmla="*/ 292275 w 5734864"/>
              <a:gd name="connsiteY130" fmla="*/ 4936482 h 6858000"/>
              <a:gd name="connsiteX131" fmla="*/ 288304 w 5734864"/>
              <a:gd name="connsiteY131" fmla="*/ 4962325 h 6858000"/>
              <a:gd name="connsiteX132" fmla="*/ 287420 w 5734864"/>
              <a:gd name="connsiteY132" fmla="*/ 5042193 h 6858000"/>
              <a:gd name="connsiteX133" fmla="*/ 287020 w 5734864"/>
              <a:gd name="connsiteY133" fmla="*/ 5065655 h 6858000"/>
              <a:gd name="connsiteX134" fmla="*/ 288488 w 5734864"/>
              <a:gd name="connsiteY134" fmla="*/ 5082216 h 6858000"/>
              <a:gd name="connsiteX135" fmla="*/ 282763 w 5734864"/>
              <a:gd name="connsiteY135" fmla="*/ 5127114 h 6858000"/>
              <a:gd name="connsiteX136" fmla="*/ 269316 w 5734864"/>
              <a:gd name="connsiteY136" fmla="*/ 5202682 h 6858000"/>
              <a:gd name="connsiteX137" fmla="*/ 269174 w 5734864"/>
              <a:gd name="connsiteY137" fmla="*/ 5230835 h 6858000"/>
              <a:gd name="connsiteX138" fmla="*/ 272679 w 5734864"/>
              <a:gd name="connsiteY138" fmla="*/ 5232660 h 6858000"/>
              <a:gd name="connsiteX139" fmla="*/ 272160 w 5734864"/>
              <a:gd name="connsiteY139" fmla="*/ 5241150 h 6858000"/>
              <a:gd name="connsiteX140" fmla="*/ 272760 w 5734864"/>
              <a:gd name="connsiteY140" fmla="*/ 5243156 h 6858000"/>
              <a:gd name="connsiteX141" fmla="*/ 275462 w 5734864"/>
              <a:gd name="connsiteY141" fmla="*/ 5254919 h 6858000"/>
              <a:gd name="connsiteX142" fmla="*/ 262897 w 5734864"/>
              <a:gd name="connsiteY142" fmla="*/ 5286259 h 6858000"/>
              <a:gd name="connsiteX143" fmla="*/ 252761 w 5734864"/>
              <a:gd name="connsiteY143" fmla="*/ 5357801 h 6858000"/>
              <a:gd name="connsiteX144" fmla="*/ 242360 w 5734864"/>
              <a:gd name="connsiteY144" fmla="*/ 5460080 h 6858000"/>
              <a:gd name="connsiteX145" fmla="*/ 229880 w 5734864"/>
              <a:gd name="connsiteY145" fmla="*/ 5539714 h 6858000"/>
              <a:gd name="connsiteX146" fmla="*/ 204283 w 5734864"/>
              <a:gd name="connsiteY146" fmla="*/ 5639080 h 6858000"/>
              <a:gd name="connsiteX147" fmla="*/ 198948 w 5734864"/>
              <a:gd name="connsiteY147" fmla="*/ 5710958 h 6858000"/>
              <a:gd name="connsiteX148" fmla="*/ 192367 w 5734864"/>
              <a:gd name="connsiteY148" fmla="*/ 5719859 h 6858000"/>
              <a:gd name="connsiteX149" fmla="*/ 188035 w 5734864"/>
              <a:gd name="connsiteY149" fmla="*/ 5729935 h 6858000"/>
              <a:gd name="connsiteX150" fmla="*/ 188428 w 5734864"/>
              <a:gd name="connsiteY150" fmla="*/ 5731182 h 6858000"/>
              <a:gd name="connsiteX151" fmla="*/ 181635 w 5734864"/>
              <a:gd name="connsiteY151" fmla="*/ 5753538 h 6858000"/>
              <a:gd name="connsiteX152" fmla="*/ 169744 w 5734864"/>
              <a:gd name="connsiteY152" fmla="*/ 5796307 h 6858000"/>
              <a:gd name="connsiteX153" fmla="*/ 170351 w 5734864"/>
              <a:gd name="connsiteY153" fmla="*/ 5796644 h 6858000"/>
              <a:gd name="connsiteX154" fmla="*/ 171559 w 5734864"/>
              <a:gd name="connsiteY154" fmla="*/ 5803435 h 6858000"/>
              <a:gd name="connsiteX155" fmla="*/ 172284 w 5734864"/>
              <a:gd name="connsiteY155" fmla="*/ 5816391 h 6858000"/>
              <a:gd name="connsiteX156" fmla="*/ 182542 w 5734864"/>
              <a:gd name="connsiteY156" fmla="*/ 5846382 h 6858000"/>
              <a:gd name="connsiteX157" fmla="*/ 175877 w 5734864"/>
              <a:gd name="connsiteY157" fmla="*/ 5871336 h 6858000"/>
              <a:gd name="connsiteX158" fmla="*/ 174910 w 5734864"/>
              <a:gd name="connsiteY158" fmla="*/ 5876376 h 6858000"/>
              <a:gd name="connsiteX159" fmla="*/ 175047 w 5734864"/>
              <a:gd name="connsiteY159" fmla="*/ 5876483 h 6858000"/>
              <a:gd name="connsiteX160" fmla="*/ 174335 w 5734864"/>
              <a:gd name="connsiteY160" fmla="*/ 5881814 h 6858000"/>
              <a:gd name="connsiteX161" fmla="*/ 171273 w 5734864"/>
              <a:gd name="connsiteY161" fmla="*/ 5895339 h 6858000"/>
              <a:gd name="connsiteX162" fmla="*/ 171658 w 5734864"/>
              <a:gd name="connsiteY162" fmla="*/ 5898749 h 6858000"/>
              <a:gd name="connsiteX163" fmla="*/ 174658 w 5734864"/>
              <a:gd name="connsiteY163" fmla="*/ 5919558 h 6858000"/>
              <a:gd name="connsiteX164" fmla="*/ 169099 w 5734864"/>
              <a:gd name="connsiteY164" fmla="*/ 5984417 h 6858000"/>
              <a:gd name="connsiteX165" fmla="*/ 162007 w 5734864"/>
              <a:gd name="connsiteY165" fmla="*/ 6049043 h 6858000"/>
              <a:gd name="connsiteX166" fmla="*/ 156875 w 5734864"/>
              <a:gd name="connsiteY166" fmla="*/ 6114000 h 6858000"/>
              <a:gd name="connsiteX167" fmla="*/ 165441 w 5734864"/>
              <a:gd name="connsiteY167" fmla="*/ 6146938 h 6858000"/>
              <a:gd name="connsiteX168" fmla="*/ 165177 w 5734864"/>
              <a:gd name="connsiteY168" fmla="*/ 6150658 h 6858000"/>
              <a:gd name="connsiteX169" fmla="*/ 161772 w 5734864"/>
              <a:gd name="connsiteY169" fmla="*/ 6160011 h 6858000"/>
              <a:gd name="connsiteX170" fmla="*/ 160051 w 5734864"/>
              <a:gd name="connsiteY170" fmla="*/ 6163393 h 6858000"/>
              <a:gd name="connsiteX171" fmla="*/ 158473 w 5734864"/>
              <a:gd name="connsiteY171" fmla="*/ 6168628 h 6858000"/>
              <a:gd name="connsiteX172" fmla="*/ 158573 w 5734864"/>
              <a:gd name="connsiteY172" fmla="*/ 6168799 h 6858000"/>
              <a:gd name="connsiteX173" fmla="*/ 146463 w 5734864"/>
              <a:gd name="connsiteY173" fmla="*/ 6196671 h 6858000"/>
              <a:gd name="connsiteX174" fmla="*/ 150209 w 5734864"/>
              <a:gd name="connsiteY174" fmla="*/ 6232365 h 6858000"/>
              <a:gd name="connsiteX175" fmla="*/ 148544 w 5734864"/>
              <a:gd name="connsiteY175" fmla="*/ 6246162 h 6858000"/>
              <a:gd name="connsiteX176" fmla="*/ 148403 w 5734864"/>
              <a:gd name="connsiteY176" fmla="*/ 6253754 h 6858000"/>
              <a:gd name="connsiteX177" fmla="*/ 138880 w 5734864"/>
              <a:gd name="connsiteY177" fmla="*/ 6276449 h 6858000"/>
              <a:gd name="connsiteX178" fmla="*/ 138683 w 5734864"/>
              <a:gd name="connsiteY178" fmla="*/ 6279721 h 6858000"/>
              <a:gd name="connsiteX179" fmla="*/ 130721 w 5734864"/>
              <a:gd name="connsiteY179" fmla="*/ 6293675 h 6858000"/>
              <a:gd name="connsiteX180" fmla="*/ 120717 w 5734864"/>
              <a:gd name="connsiteY180" fmla="*/ 6313967 h 6858000"/>
              <a:gd name="connsiteX181" fmla="*/ 120841 w 5734864"/>
              <a:gd name="connsiteY181" fmla="*/ 6315437 h 6858000"/>
              <a:gd name="connsiteX182" fmla="*/ 115208 w 5734864"/>
              <a:gd name="connsiteY182" fmla="*/ 6324024 h 6858000"/>
              <a:gd name="connsiteX183" fmla="*/ 101217 w 5734864"/>
              <a:gd name="connsiteY183" fmla="*/ 6365923 h 6858000"/>
              <a:gd name="connsiteX184" fmla="*/ 74946 w 5734864"/>
              <a:gd name="connsiteY184" fmla="*/ 6556817 h 6858000"/>
              <a:gd name="connsiteX185" fmla="*/ 16001 w 5734864"/>
              <a:gd name="connsiteY185" fmla="*/ 6808678 h 6858000"/>
              <a:gd name="connsiteX186" fmla="*/ 0 w 5734864"/>
              <a:gd name="connsiteY186" fmla="*/ 6858000 h 6858000"/>
              <a:gd name="connsiteX187" fmla="*/ 5734864 w 5734864"/>
              <a:gd name="connsiteY187" fmla="*/ 6858000 h 6858000"/>
              <a:gd name="connsiteX188" fmla="*/ 5734864 w 5734864"/>
              <a:gd name="connsiteY188" fmla="*/ 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7865 w 5734864"/>
              <a:gd name="connsiteY13" fmla="*/ 1070795 h 6858000"/>
              <a:gd name="connsiteX14" fmla="*/ 862786 w 5734864"/>
              <a:gd name="connsiteY14" fmla="*/ 1238994 h 6858000"/>
              <a:gd name="connsiteX15" fmla="*/ 859345 w 5734864"/>
              <a:gd name="connsiteY15" fmla="*/ 1380427 h 6858000"/>
              <a:gd name="connsiteX16" fmla="*/ 855172 w 5734864"/>
              <a:gd name="connsiteY16" fmla="*/ 1435262 h 6858000"/>
              <a:gd name="connsiteX17" fmla="*/ 860494 w 5734864"/>
              <a:gd name="connsiteY17" fmla="*/ 1453861 h 6858000"/>
              <a:gd name="connsiteX18" fmla="*/ 853731 w 5734864"/>
              <a:gd name="connsiteY18" fmla="*/ 1467047 h 6858000"/>
              <a:gd name="connsiteX19" fmla="*/ 845847 w 5734864"/>
              <a:gd name="connsiteY19" fmla="*/ 1502307 h 6858000"/>
              <a:gd name="connsiteX20" fmla="*/ 817613 w 5734864"/>
              <a:gd name="connsiteY20" fmla="*/ 1565166 h 6858000"/>
              <a:gd name="connsiteX21" fmla="*/ 804223 w 5734864"/>
              <a:gd name="connsiteY21" fmla="*/ 1601941 h 6858000"/>
              <a:gd name="connsiteX22" fmla="*/ 791773 w 5734864"/>
              <a:gd name="connsiteY22" fmla="*/ 1627005 h 6858000"/>
              <a:gd name="connsiteX23" fmla="*/ 774645 w 5734864"/>
              <a:gd name="connsiteY23" fmla="*/ 1699922 h 6858000"/>
              <a:gd name="connsiteX24" fmla="*/ 752343 w 5734864"/>
              <a:gd name="connsiteY24" fmla="*/ 1824604 h 6858000"/>
              <a:gd name="connsiteX25" fmla="*/ 746254 w 5734864"/>
              <a:gd name="connsiteY25" fmla="*/ 1850222 h 6858000"/>
              <a:gd name="connsiteX26" fmla="*/ 728600 w 5734864"/>
              <a:gd name="connsiteY26" fmla="*/ 1869603 h 6858000"/>
              <a:gd name="connsiteX27" fmla="*/ 724396 w 5734864"/>
              <a:gd name="connsiteY27" fmla="*/ 1883104 h 6858000"/>
              <a:gd name="connsiteX28" fmla="*/ 722165 w 5734864"/>
              <a:gd name="connsiteY28" fmla="*/ 1885924 h 6858000"/>
              <a:gd name="connsiteX29" fmla="*/ 721338 w 5734864"/>
              <a:gd name="connsiteY29" fmla="*/ 1887123 h 6858000"/>
              <a:gd name="connsiteX30" fmla="*/ 714840 w 5734864"/>
              <a:gd name="connsiteY30" fmla="*/ 1902274 h 6858000"/>
              <a:gd name="connsiteX31" fmla="*/ 722847 w 5734864"/>
              <a:gd name="connsiteY31" fmla="*/ 1929891 h 6858000"/>
              <a:gd name="connsiteX32" fmla="*/ 714660 w 5734864"/>
              <a:gd name="connsiteY32" fmla="*/ 1982709 h 6858000"/>
              <a:gd name="connsiteX33" fmla="*/ 710759 w 5734864"/>
              <a:gd name="connsiteY33" fmla="*/ 2013010 h 6858000"/>
              <a:gd name="connsiteX34" fmla="*/ 697927 w 5734864"/>
              <a:gd name="connsiteY34" fmla="*/ 2069833 h 6858000"/>
              <a:gd name="connsiteX35" fmla="*/ 693594 w 5734864"/>
              <a:gd name="connsiteY35" fmla="*/ 2103731 h 6858000"/>
              <a:gd name="connsiteX36" fmla="*/ 691109 w 5734864"/>
              <a:gd name="connsiteY36" fmla="*/ 2124027 h 6858000"/>
              <a:gd name="connsiteX37" fmla="*/ 676593 w 5734864"/>
              <a:gd name="connsiteY37" fmla="*/ 2176182 h 6858000"/>
              <a:gd name="connsiteX38" fmla="*/ 633227 w 5734864"/>
              <a:gd name="connsiteY38" fmla="*/ 2258036 h 6858000"/>
              <a:gd name="connsiteX39" fmla="*/ 625564 w 5734864"/>
              <a:gd name="connsiteY39" fmla="*/ 2284567 h 6858000"/>
              <a:gd name="connsiteX40" fmla="*/ 627074 w 5734864"/>
              <a:gd name="connsiteY40" fmla="*/ 2289605 h 6858000"/>
              <a:gd name="connsiteX41" fmla="*/ 614574 w 5734864"/>
              <a:gd name="connsiteY41" fmla="*/ 2308717 h 6858000"/>
              <a:gd name="connsiteX42" fmla="*/ 606890 w 5734864"/>
              <a:gd name="connsiteY42" fmla="*/ 2320662 h 6858000"/>
              <a:gd name="connsiteX43" fmla="*/ 605558 w 5734864"/>
              <a:gd name="connsiteY43" fmla="*/ 2327897 h 6858000"/>
              <a:gd name="connsiteX44" fmla="*/ 602202 w 5734864"/>
              <a:gd name="connsiteY44" fmla="*/ 2357749 h 6858000"/>
              <a:gd name="connsiteX45" fmla="*/ 600213 w 5734864"/>
              <a:gd name="connsiteY45" fmla="*/ 2364905 h 6858000"/>
              <a:gd name="connsiteX46" fmla="*/ 597160 w 5734864"/>
              <a:gd name="connsiteY46" fmla="*/ 2388351 h 6858000"/>
              <a:gd name="connsiteX47" fmla="*/ 597982 w 5734864"/>
              <a:gd name="connsiteY47" fmla="*/ 2402296 h 6858000"/>
              <a:gd name="connsiteX48" fmla="*/ 593150 w 5734864"/>
              <a:gd name="connsiteY48" fmla="*/ 2420015 h 6858000"/>
              <a:gd name="connsiteX49" fmla="*/ 592833 w 5734864"/>
              <a:gd name="connsiteY49" fmla="*/ 2422749 h 6858000"/>
              <a:gd name="connsiteX50" fmla="*/ 594479 w 5734864"/>
              <a:gd name="connsiteY50" fmla="*/ 2426002 h 6858000"/>
              <a:gd name="connsiteX51" fmla="*/ 591963 w 5734864"/>
              <a:gd name="connsiteY51" fmla="*/ 2431950 h 6858000"/>
              <a:gd name="connsiteX52" fmla="*/ 591544 w 5734864"/>
              <a:gd name="connsiteY52" fmla="*/ 2433897 h 6858000"/>
              <a:gd name="connsiteX53" fmla="*/ 589519 w 5734864"/>
              <a:gd name="connsiteY53" fmla="*/ 2451398 h 6858000"/>
              <a:gd name="connsiteX54" fmla="*/ 590037 w 5734864"/>
              <a:gd name="connsiteY54" fmla="*/ 2455536 h 6858000"/>
              <a:gd name="connsiteX55" fmla="*/ 588179 w 5734864"/>
              <a:gd name="connsiteY55" fmla="*/ 2462981 h 6858000"/>
              <a:gd name="connsiteX56" fmla="*/ 583434 w 5734864"/>
              <a:gd name="connsiteY56" fmla="*/ 2503991 h 6858000"/>
              <a:gd name="connsiteX57" fmla="*/ 567942 w 5734864"/>
              <a:gd name="connsiteY57" fmla="*/ 2652936 h 6858000"/>
              <a:gd name="connsiteX58" fmla="*/ 573869 w 5734864"/>
              <a:gd name="connsiteY58" fmla="*/ 2670188 h 6858000"/>
              <a:gd name="connsiteX59" fmla="*/ 575243 w 5734864"/>
              <a:gd name="connsiteY59" fmla="*/ 2688114 h 6858000"/>
              <a:gd name="connsiteX60" fmla="*/ 573824 w 5734864"/>
              <a:gd name="connsiteY60" fmla="*/ 2689856 h 6858000"/>
              <a:gd name="connsiteX61" fmla="*/ 570699 w 5734864"/>
              <a:gd name="connsiteY61" fmla="*/ 2709353 h 6858000"/>
              <a:gd name="connsiteX62" fmla="*/ 573192 w 5734864"/>
              <a:gd name="connsiteY62" fmla="*/ 2714527 h 6858000"/>
              <a:gd name="connsiteX63" fmla="*/ 572044 w 5734864"/>
              <a:gd name="connsiteY63" fmla="*/ 2728187 h 6858000"/>
              <a:gd name="connsiteX64" fmla="*/ 572465 w 5734864"/>
              <a:gd name="connsiteY64" fmla="*/ 2755863 h 6858000"/>
              <a:gd name="connsiteX65" fmla="*/ 570028 w 5734864"/>
              <a:gd name="connsiteY65" fmla="*/ 2760324 h 6858000"/>
              <a:gd name="connsiteX66" fmla="*/ 566748 w 5734864"/>
              <a:gd name="connsiteY66" fmla="*/ 2800948 h 6858000"/>
              <a:gd name="connsiteX67" fmla="*/ 565509 w 5734864"/>
              <a:gd name="connsiteY67" fmla="*/ 2801167 h 6858000"/>
              <a:gd name="connsiteX68" fmla="*/ 559367 w 5734864"/>
              <a:gd name="connsiteY68" fmla="*/ 2811129 h 6858000"/>
              <a:gd name="connsiteX69" fmla="*/ 550354 w 5734864"/>
              <a:gd name="connsiteY69" fmla="*/ 2830949 h 6858000"/>
              <a:gd name="connsiteX70" fmla="*/ 514795 w 5734864"/>
              <a:gd name="connsiteY70" fmla="*/ 2872433 h 6858000"/>
              <a:gd name="connsiteX71" fmla="*/ 509875 w 5734864"/>
              <a:gd name="connsiteY71" fmla="*/ 2923099 h 6858000"/>
              <a:gd name="connsiteX72" fmla="*/ 509577 w 5734864"/>
              <a:gd name="connsiteY72" fmla="*/ 2923197 h 6858000"/>
              <a:gd name="connsiteX73" fmla="*/ 507597 w 5734864"/>
              <a:gd name="connsiteY73" fmla="*/ 2931868 h 6858000"/>
              <a:gd name="connsiteX74" fmla="*/ 507379 w 5734864"/>
              <a:gd name="connsiteY74" fmla="*/ 2938322 h 6858000"/>
              <a:gd name="connsiteX75" fmla="*/ 504725 w 5734864"/>
              <a:gd name="connsiteY75" fmla="*/ 2954519 h 6858000"/>
              <a:gd name="connsiteX76" fmla="*/ 502018 w 5734864"/>
              <a:gd name="connsiteY76" fmla="*/ 2959643 h 6858000"/>
              <a:gd name="connsiteX77" fmla="*/ 498360 w 5734864"/>
              <a:gd name="connsiteY77" fmla="*/ 2961019 h 6858000"/>
              <a:gd name="connsiteX78" fmla="*/ 498483 w 5734864"/>
              <a:gd name="connsiteY78" fmla="*/ 2962590 h 6858000"/>
              <a:gd name="connsiteX79" fmla="*/ 484403 w 5734864"/>
              <a:gd name="connsiteY79" fmla="*/ 2990538 h 6858000"/>
              <a:gd name="connsiteX80" fmla="*/ 463075 w 5734864"/>
              <a:gd name="connsiteY80" fmla="*/ 3055956 h 6858000"/>
              <a:gd name="connsiteX81" fmla="*/ 455013 w 5734864"/>
              <a:gd name="connsiteY81" fmla="*/ 3094482 h 6858000"/>
              <a:gd name="connsiteX82" fmla="*/ 428391 w 5734864"/>
              <a:gd name="connsiteY82" fmla="*/ 3198850 h 6858000"/>
              <a:gd name="connsiteX83" fmla="*/ 401440 w 5734864"/>
              <a:gd name="connsiteY83" fmla="*/ 3307560 h 6858000"/>
              <a:gd name="connsiteX84" fmla="*/ 386076 w 5734864"/>
              <a:gd name="connsiteY84" fmla="*/ 3373943 h 6858000"/>
              <a:gd name="connsiteX85" fmla="*/ 374726 w 5734864"/>
              <a:gd name="connsiteY85" fmla="*/ 3381364 h 6858000"/>
              <a:gd name="connsiteX86" fmla="*/ 369145 w 5734864"/>
              <a:gd name="connsiteY86" fmla="*/ 3383729 h 6858000"/>
              <a:gd name="connsiteX87" fmla="*/ 364294 w 5734864"/>
              <a:gd name="connsiteY87" fmla="*/ 3414159 h 6858000"/>
              <a:gd name="connsiteX88" fmla="*/ 366450 w 5734864"/>
              <a:gd name="connsiteY88" fmla="*/ 3436925 h 6858000"/>
              <a:gd name="connsiteX89" fmla="*/ 351743 w 5734864"/>
              <a:gd name="connsiteY89" fmla="*/ 3521619 h 6858000"/>
              <a:gd name="connsiteX90" fmla="*/ 345784 w 5734864"/>
              <a:gd name="connsiteY90" fmla="*/ 3603757 h 6858000"/>
              <a:gd name="connsiteX91" fmla="*/ 344198 w 5734864"/>
              <a:gd name="connsiteY91" fmla="*/ 3652424 h 6858000"/>
              <a:gd name="connsiteX92" fmla="*/ 352450 w 5734864"/>
              <a:gd name="connsiteY92" fmla="*/ 3665222 h 6858000"/>
              <a:gd name="connsiteX93" fmla="*/ 342621 w 5734864"/>
              <a:gd name="connsiteY93" fmla="*/ 3700804 h 6858000"/>
              <a:gd name="connsiteX94" fmla="*/ 341514 w 5734864"/>
              <a:gd name="connsiteY94" fmla="*/ 3734774 h 6858000"/>
              <a:gd name="connsiteX95" fmla="*/ 340607 w 5734864"/>
              <a:gd name="connsiteY95" fmla="*/ 3785153 h 6858000"/>
              <a:gd name="connsiteX96" fmla="*/ 340707 w 5734864"/>
              <a:gd name="connsiteY96" fmla="*/ 3788177 h 6858000"/>
              <a:gd name="connsiteX97" fmla="*/ 340361 w 5734864"/>
              <a:gd name="connsiteY97" fmla="*/ 3798803 h 6858000"/>
              <a:gd name="connsiteX98" fmla="*/ 339642 w 5734864"/>
              <a:gd name="connsiteY98" fmla="*/ 3838750 h 6858000"/>
              <a:gd name="connsiteX99" fmla="*/ 360295 w 5734864"/>
              <a:gd name="connsiteY99" fmla="*/ 4015196 h 6858000"/>
              <a:gd name="connsiteX100" fmla="*/ 339043 w 5734864"/>
              <a:gd name="connsiteY100" fmla="*/ 4052778 h 6858000"/>
              <a:gd name="connsiteX101" fmla="*/ 339343 w 5734864"/>
              <a:gd name="connsiteY101" fmla="*/ 4096257 h 6858000"/>
              <a:gd name="connsiteX102" fmla="*/ 340786 w 5734864"/>
              <a:gd name="connsiteY102" fmla="*/ 4321136 h 6858000"/>
              <a:gd name="connsiteX103" fmla="*/ 343158 w 5734864"/>
              <a:gd name="connsiteY103" fmla="*/ 4429174 h 6858000"/>
              <a:gd name="connsiteX104" fmla="*/ 334599 w 5734864"/>
              <a:gd name="connsiteY104" fmla="*/ 4449938 h 6858000"/>
              <a:gd name="connsiteX105" fmla="*/ 332890 w 5734864"/>
              <a:gd name="connsiteY105" fmla="*/ 4453515 h 6858000"/>
              <a:gd name="connsiteX106" fmla="*/ 331105 w 5734864"/>
              <a:gd name="connsiteY106" fmla="*/ 4467941 h 6858000"/>
              <a:gd name="connsiteX107" fmla="*/ 324289 w 5734864"/>
              <a:gd name="connsiteY107" fmla="*/ 4471861 h 6858000"/>
              <a:gd name="connsiteX108" fmla="*/ 317079 w 5734864"/>
              <a:gd name="connsiteY108" fmla="*/ 4493468 h 6858000"/>
              <a:gd name="connsiteX109" fmla="*/ 315557 w 5734864"/>
              <a:gd name="connsiteY109" fmla="*/ 4520067 h 6858000"/>
              <a:gd name="connsiteX110" fmla="*/ 315240 w 5734864"/>
              <a:gd name="connsiteY110" fmla="*/ 4536872 h 6858000"/>
              <a:gd name="connsiteX111" fmla="*/ 316200 w 5734864"/>
              <a:gd name="connsiteY111" fmla="*/ 4538297 h 6858000"/>
              <a:gd name="connsiteX112" fmla="*/ 317507 w 5734864"/>
              <a:gd name="connsiteY112" fmla="*/ 4547582 h 6858000"/>
              <a:gd name="connsiteX113" fmla="*/ 323078 w 5734864"/>
              <a:gd name="connsiteY113" fmla="*/ 4592102 h 6858000"/>
              <a:gd name="connsiteX114" fmla="*/ 328722 w 5734864"/>
              <a:gd name="connsiteY114" fmla="*/ 4667914 h 6858000"/>
              <a:gd name="connsiteX115" fmla="*/ 335597 w 5734864"/>
              <a:gd name="connsiteY115" fmla="*/ 4695035 h 6858000"/>
              <a:gd name="connsiteX116" fmla="*/ 339485 w 5734864"/>
              <a:gd name="connsiteY116" fmla="*/ 4695979 h 6858000"/>
              <a:gd name="connsiteX117" fmla="*/ 341089 w 5734864"/>
              <a:gd name="connsiteY117" fmla="*/ 4704268 h 6858000"/>
              <a:gd name="connsiteX118" fmla="*/ 342177 w 5734864"/>
              <a:gd name="connsiteY118" fmla="*/ 4706060 h 6858000"/>
              <a:gd name="connsiteX119" fmla="*/ 347751 w 5734864"/>
              <a:gd name="connsiteY119" fmla="*/ 4716754 h 6858000"/>
              <a:gd name="connsiteX120" fmla="*/ 344125 w 5734864"/>
              <a:gd name="connsiteY120" fmla="*/ 4764669 h 6858000"/>
              <a:gd name="connsiteX121" fmla="*/ 340188 w 5734864"/>
              <a:gd name="connsiteY121" fmla="*/ 4779386 h 6858000"/>
              <a:gd name="connsiteX122" fmla="*/ 335146 w 5734864"/>
              <a:gd name="connsiteY122" fmla="*/ 4787491 h 6858000"/>
              <a:gd name="connsiteX123" fmla="*/ 319124 w 5734864"/>
              <a:gd name="connsiteY123" fmla="*/ 4843514 h 6858000"/>
              <a:gd name="connsiteX124" fmla="*/ 305956 w 5734864"/>
              <a:gd name="connsiteY124" fmla="*/ 4881505 h 6858000"/>
              <a:gd name="connsiteX125" fmla="*/ 301062 w 5734864"/>
              <a:gd name="connsiteY125" fmla="*/ 4889332 h 6858000"/>
              <a:gd name="connsiteX126" fmla="*/ 302141 w 5734864"/>
              <a:gd name="connsiteY126" fmla="*/ 4899400 h 6858000"/>
              <a:gd name="connsiteX127" fmla="*/ 304424 w 5734864"/>
              <a:gd name="connsiteY127" fmla="*/ 4902664 h 6858000"/>
              <a:gd name="connsiteX128" fmla="*/ 293123 w 5734864"/>
              <a:gd name="connsiteY128" fmla="*/ 4932769 h 6858000"/>
              <a:gd name="connsiteX129" fmla="*/ 292275 w 5734864"/>
              <a:gd name="connsiteY129" fmla="*/ 4936482 h 6858000"/>
              <a:gd name="connsiteX130" fmla="*/ 288304 w 5734864"/>
              <a:gd name="connsiteY130" fmla="*/ 4962325 h 6858000"/>
              <a:gd name="connsiteX131" fmla="*/ 287420 w 5734864"/>
              <a:gd name="connsiteY131" fmla="*/ 5042193 h 6858000"/>
              <a:gd name="connsiteX132" fmla="*/ 287020 w 5734864"/>
              <a:gd name="connsiteY132" fmla="*/ 5065655 h 6858000"/>
              <a:gd name="connsiteX133" fmla="*/ 288488 w 5734864"/>
              <a:gd name="connsiteY133" fmla="*/ 5082216 h 6858000"/>
              <a:gd name="connsiteX134" fmla="*/ 282763 w 5734864"/>
              <a:gd name="connsiteY134" fmla="*/ 5127114 h 6858000"/>
              <a:gd name="connsiteX135" fmla="*/ 269316 w 5734864"/>
              <a:gd name="connsiteY135" fmla="*/ 5202682 h 6858000"/>
              <a:gd name="connsiteX136" fmla="*/ 269174 w 5734864"/>
              <a:gd name="connsiteY136" fmla="*/ 5230835 h 6858000"/>
              <a:gd name="connsiteX137" fmla="*/ 272679 w 5734864"/>
              <a:gd name="connsiteY137" fmla="*/ 5232660 h 6858000"/>
              <a:gd name="connsiteX138" fmla="*/ 272160 w 5734864"/>
              <a:gd name="connsiteY138" fmla="*/ 5241150 h 6858000"/>
              <a:gd name="connsiteX139" fmla="*/ 272760 w 5734864"/>
              <a:gd name="connsiteY139" fmla="*/ 5243156 h 6858000"/>
              <a:gd name="connsiteX140" fmla="*/ 275462 w 5734864"/>
              <a:gd name="connsiteY140" fmla="*/ 5254919 h 6858000"/>
              <a:gd name="connsiteX141" fmla="*/ 262897 w 5734864"/>
              <a:gd name="connsiteY141" fmla="*/ 5286259 h 6858000"/>
              <a:gd name="connsiteX142" fmla="*/ 252761 w 5734864"/>
              <a:gd name="connsiteY142" fmla="*/ 5357801 h 6858000"/>
              <a:gd name="connsiteX143" fmla="*/ 242360 w 5734864"/>
              <a:gd name="connsiteY143" fmla="*/ 5460080 h 6858000"/>
              <a:gd name="connsiteX144" fmla="*/ 229880 w 5734864"/>
              <a:gd name="connsiteY144" fmla="*/ 5539714 h 6858000"/>
              <a:gd name="connsiteX145" fmla="*/ 204283 w 5734864"/>
              <a:gd name="connsiteY145" fmla="*/ 5639080 h 6858000"/>
              <a:gd name="connsiteX146" fmla="*/ 198948 w 5734864"/>
              <a:gd name="connsiteY146" fmla="*/ 5710958 h 6858000"/>
              <a:gd name="connsiteX147" fmla="*/ 192367 w 5734864"/>
              <a:gd name="connsiteY147" fmla="*/ 5719859 h 6858000"/>
              <a:gd name="connsiteX148" fmla="*/ 188035 w 5734864"/>
              <a:gd name="connsiteY148" fmla="*/ 5729935 h 6858000"/>
              <a:gd name="connsiteX149" fmla="*/ 188428 w 5734864"/>
              <a:gd name="connsiteY149" fmla="*/ 5731182 h 6858000"/>
              <a:gd name="connsiteX150" fmla="*/ 181635 w 5734864"/>
              <a:gd name="connsiteY150" fmla="*/ 5753538 h 6858000"/>
              <a:gd name="connsiteX151" fmla="*/ 169744 w 5734864"/>
              <a:gd name="connsiteY151" fmla="*/ 5796307 h 6858000"/>
              <a:gd name="connsiteX152" fmla="*/ 170351 w 5734864"/>
              <a:gd name="connsiteY152" fmla="*/ 5796644 h 6858000"/>
              <a:gd name="connsiteX153" fmla="*/ 171559 w 5734864"/>
              <a:gd name="connsiteY153" fmla="*/ 5803435 h 6858000"/>
              <a:gd name="connsiteX154" fmla="*/ 172284 w 5734864"/>
              <a:gd name="connsiteY154" fmla="*/ 5816391 h 6858000"/>
              <a:gd name="connsiteX155" fmla="*/ 182542 w 5734864"/>
              <a:gd name="connsiteY155" fmla="*/ 5846382 h 6858000"/>
              <a:gd name="connsiteX156" fmla="*/ 175877 w 5734864"/>
              <a:gd name="connsiteY156" fmla="*/ 5871336 h 6858000"/>
              <a:gd name="connsiteX157" fmla="*/ 174910 w 5734864"/>
              <a:gd name="connsiteY157" fmla="*/ 5876376 h 6858000"/>
              <a:gd name="connsiteX158" fmla="*/ 175047 w 5734864"/>
              <a:gd name="connsiteY158" fmla="*/ 5876483 h 6858000"/>
              <a:gd name="connsiteX159" fmla="*/ 174335 w 5734864"/>
              <a:gd name="connsiteY159" fmla="*/ 5881814 h 6858000"/>
              <a:gd name="connsiteX160" fmla="*/ 171273 w 5734864"/>
              <a:gd name="connsiteY160" fmla="*/ 5895339 h 6858000"/>
              <a:gd name="connsiteX161" fmla="*/ 171658 w 5734864"/>
              <a:gd name="connsiteY161" fmla="*/ 5898749 h 6858000"/>
              <a:gd name="connsiteX162" fmla="*/ 174658 w 5734864"/>
              <a:gd name="connsiteY162" fmla="*/ 5919558 h 6858000"/>
              <a:gd name="connsiteX163" fmla="*/ 169099 w 5734864"/>
              <a:gd name="connsiteY163" fmla="*/ 5984417 h 6858000"/>
              <a:gd name="connsiteX164" fmla="*/ 162007 w 5734864"/>
              <a:gd name="connsiteY164" fmla="*/ 6049043 h 6858000"/>
              <a:gd name="connsiteX165" fmla="*/ 156875 w 5734864"/>
              <a:gd name="connsiteY165" fmla="*/ 6114000 h 6858000"/>
              <a:gd name="connsiteX166" fmla="*/ 165441 w 5734864"/>
              <a:gd name="connsiteY166" fmla="*/ 6146938 h 6858000"/>
              <a:gd name="connsiteX167" fmla="*/ 165177 w 5734864"/>
              <a:gd name="connsiteY167" fmla="*/ 6150658 h 6858000"/>
              <a:gd name="connsiteX168" fmla="*/ 161772 w 5734864"/>
              <a:gd name="connsiteY168" fmla="*/ 6160011 h 6858000"/>
              <a:gd name="connsiteX169" fmla="*/ 160051 w 5734864"/>
              <a:gd name="connsiteY169" fmla="*/ 6163393 h 6858000"/>
              <a:gd name="connsiteX170" fmla="*/ 158473 w 5734864"/>
              <a:gd name="connsiteY170" fmla="*/ 6168628 h 6858000"/>
              <a:gd name="connsiteX171" fmla="*/ 158573 w 5734864"/>
              <a:gd name="connsiteY171" fmla="*/ 6168799 h 6858000"/>
              <a:gd name="connsiteX172" fmla="*/ 146463 w 5734864"/>
              <a:gd name="connsiteY172" fmla="*/ 6196671 h 6858000"/>
              <a:gd name="connsiteX173" fmla="*/ 150209 w 5734864"/>
              <a:gd name="connsiteY173" fmla="*/ 6232365 h 6858000"/>
              <a:gd name="connsiteX174" fmla="*/ 148544 w 5734864"/>
              <a:gd name="connsiteY174" fmla="*/ 6246162 h 6858000"/>
              <a:gd name="connsiteX175" fmla="*/ 148403 w 5734864"/>
              <a:gd name="connsiteY175" fmla="*/ 6253754 h 6858000"/>
              <a:gd name="connsiteX176" fmla="*/ 138880 w 5734864"/>
              <a:gd name="connsiteY176" fmla="*/ 6276449 h 6858000"/>
              <a:gd name="connsiteX177" fmla="*/ 138683 w 5734864"/>
              <a:gd name="connsiteY177" fmla="*/ 6279721 h 6858000"/>
              <a:gd name="connsiteX178" fmla="*/ 130721 w 5734864"/>
              <a:gd name="connsiteY178" fmla="*/ 6293675 h 6858000"/>
              <a:gd name="connsiteX179" fmla="*/ 120717 w 5734864"/>
              <a:gd name="connsiteY179" fmla="*/ 6313967 h 6858000"/>
              <a:gd name="connsiteX180" fmla="*/ 120841 w 5734864"/>
              <a:gd name="connsiteY180" fmla="*/ 6315437 h 6858000"/>
              <a:gd name="connsiteX181" fmla="*/ 115208 w 5734864"/>
              <a:gd name="connsiteY181" fmla="*/ 6324024 h 6858000"/>
              <a:gd name="connsiteX182" fmla="*/ 101217 w 5734864"/>
              <a:gd name="connsiteY182" fmla="*/ 6365923 h 6858000"/>
              <a:gd name="connsiteX183" fmla="*/ 74946 w 5734864"/>
              <a:gd name="connsiteY183" fmla="*/ 6556817 h 6858000"/>
              <a:gd name="connsiteX184" fmla="*/ 16001 w 5734864"/>
              <a:gd name="connsiteY184" fmla="*/ 6808678 h 6858000"/>
              <a:gd name="connsiteX185" fmla="*/ 0 w 5734864"/>
              <a:gd name="connsiteY185" fmla="*/ 6858000 h 6858000"/>
              <a:gd name="connsiteX186" fmla="*/ 5734864 w 5734864"/>
              <a:gd name="connsiteY186" fmla="*/ 6858000 h 6858000"/>
              <a:gd name="connsiteX187" fmla="*/ 5734864 w 5734864"/>
              <a:gd name="connsiteY18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5734864" h="6858000">
                <a:moveTo>
                  <a:pt x="5734864" y="0"/>
                </a:moveTo>
                <a:lnTo>
                  <a:pt x="771611" y="0"/>
                </a:lnTo>
                <a:cubicBezTo>
                  <a:pt x="771634" y="16369"/>
                  <a:pt x="771656" y="32739"/>
                  <a:pt x="771679" y="49108"/>
                </a:cubicBezTo>
                <a:cubicBezTo>
                  <a:pt x="775201" y="55622"/>
                  <a:pt x="788724" y="196721"/>
                  <a:pt x="794248" y="200968"/>
                </a:cubicBezTo>
                <a:lnTo>
                  <a:pt x="801749" y="414071"/>
                </a:lnTo>
                <a:cubicBezTo>
                  <a:pt x="807329" y="440933"/>
                  <a:pt x="835107" y="598697"/>
                  <a:pt x="818548" y="585467"/>
                </a:cubicBezTo>
                <a:cubicBezTo>
                  <a:pt x="856197" y="664140"/>
                  <a:pt x="837895" y="708473"/>
                  <a:pt x="857476" y="800623"/>
                </a:cubicBezTo>
                <a:cubicBezTo>
                  <a:pt x="822401" y="857344"/>
                  <a:pt x="855723" y="824571"/>
                  <a:pt x="851083" y="878903"/>
                </a:cubicBezTo>
                <a:cubicBezTo>
                  <a:pt x="884811" y="859448"/>
                  <a:pt x="834648" y="946397"/>
                  <a:pt x="873564" y="943826"/>
                </a:cubicBezTo>
                <a:cubicBezTo>
                  <a:pt x="871487" y="953795"/>
                  <a:pt x="868248" y="963533"/>
                  <a:pt x="864705" y="973328"/>
                </a:cubicBezTo>
                <a:lnTo>
                  <a:pt x="862869" y="978457"/>
                </a:lnTo>
                <a:lnTo>
                  <a:pt x="862233" y="998041"/>
                </a:lnTo>
                <a:lnTo>
                  <a:pt x="853665" y="1004750"/>
                </a:lnTo>
                <a:lnTo>
                  <a:pt x="847865" y="1070795"/>
                </a:lnTo>
                <a:cubicBezTo>
                  <a:pt x="870234" y="1110486"/>
                  <a:pt x="833172" y="1190441"/>
                  <a:pt x="862786" y="1238994"/>
                </a:cubicBezTo>
                <a:cubicBezTo>
                  <a:pt x="864699" y="1290599"/>
                  <a:pt x="860615" y="1347716"/>
                  <a:pt x="859345" y="1380427"/>
                </a:cubicBezTo>
                <a:cubicBezTo>
                  <a:pt x="845703" y="1396391"/>
                  <a:pt x="873184" y="1435525"/>
                  <a:pt x="855172" y="1435262"/>
                </a:cubicBezTo>
                <a:lnTo>
                  <a:pt x="860494" y="1453861"/>
                </a:lnTo>
                <a:lnTo>
                  <a:pt x="853731" y="1467047"/>
                </a:lnTo>
                <a:cubicBezTo>
                  <a:pt x="846549" y="1480528"/>
                  <a:pt x="841728" y="1491093"/>
                  <a:pt x="845847" y="1502307"/>
                </a:cubicBezTo>
                <a:lnTo>
                  <a:pt x="817613" y="1565166"/>
                </a:lnTo>
                <a:cubicBezTo>
                  <a:pt x="805468" y="1557258"/>
                  <a:pt x="816534" y="1596564"/>
                  <a:pt x="804223" y="1601941"/>
                </a:cubicBezTo>
                <a:cubicBezTo>
                  <a:pt x="794287" y="1604654"/>
                  <a:pt x="795328" y="1617209"/>
                  <a:pt x="791773" y="1627005"/>
                </a:cubicBezTo>
                <a:cubicBezTo>
                  <a:pt x="781684" y="1634393"/>
                  <a:pt x="772978" y="1683187"/>
                  <a:pt x="774645" y="1699922"/>
                </a:cubicBezTo>
                <a:cubicBezTo>
                  <a:pt x="785341" y="1746767"/>
                  <a:pt x="744845" y="1787099"/>
                  <a:pt x="752343" y="1824604"/>
                </a:cubicBezTo>
                <a:cubicBezTo>
                  <a:pt x="751502" y="1834578"/>
                  <a:pt x="749297" y="1842929"/>
                  <a:pt x="746254" y="1850222"/>
                </a:cubicBezTo>
                <a:lnTo>
                  <a:pt x="728600" y="1869603"/>
                </a:lnTo>
                <a:lnTo>
                  <a:pt x="724396" y="1883104"/>
                </a:lnTo>
                <a:lnTo>
                  <a:pt x="722165" y="1885924"/>
                </a:lnTo>
                <a:lnTo>
                  <a:pt x="721338" y="1887123"/>
                </a:lnTo>
                <a:lnTo>
                  <a:pt x="714840" y="1902274"/>
                </a:lnTo>
                <a:lnTo>
                  <a:pt x="722847" y="1929891"/>
                </a:lnTo>
                <a:lnTo>
                  <a:pt x="714660" y="1982709"/>
                </a:lnTo>
                <a:cubicBezTo>
                  <a:pt x="727725" y="2006201"/>
                  <a:pt x="714739" y="1997091"/>
                  <a:pt x="710759" y="2013010"/>
                </a:cubicBezTo>
                <a:cubicBezTo>
                  <a:pt x="707970" y="2027531"/>
                  <a:pt x="700788" y="2054714"/>
                  <a:pt x="697927" y="2069833"/>
                </a:cubicBezTo>
                <a:cubicBezTo>
                  <a:pt x="685211" y="2080229"/>
                  <a:pt x="698762" y="2088241"/>
                  <a:pt x="693594" y="2103731"/>
                </a:cubicBezTo>
                <a:cubicBezTo>
                  <a:pt x="688481" y="2110649"/>
                  <a:pt x="687183" y="2115973"/>
                  <a:pt x="691109" y="2124027"/>
                </a:cubicBezTo>
                <a:cubicBezTo>
                  <a:pt x="666413" y="2155740"/>
                  <a:pt x="688031" y="2144874"/>
                  <a:pt x="676593" y="2176182"/>
                </a:cubicBezTo>
                <a:cubicBezTo>
                  <a:pt x="665190" y="2202944"/>
                  <a:pt x="656416" y="2233857"/>
                  <a:pt x="633227" y="2258036"/>
                </a:cubicBezTo>
                <a:cubicBezTo>
                  <a:pt x="626930" y="2262191"/>
                  <a:pt x="623498" y="2274069"/>
                  <a:pt x="625564" y="2284567"/>
                </a:cubicBezTo>
                <a:cubicBezTo>
                  <a:pt x="625918" y="2286374"/>
                  <a:pt x="626427" y="2288071"/>
                  <a:pt x="627074" y="2289605"/>
                </a:cubicBezTo>
                <a:cubicBezTo>
                  <a:pt x="619029" y="2296628"/>
                  <a:pt x="616453" y="2303188"/>
                  <a:pt x="614574" y="2308717"/>
                </a:cubicBezTo>
                <a:lnTo>
                  <a:pt x="606890" y="2320662"/>
                </a:lnTo>
                <a:lnTo>
                  <a:pt x="605558" y="2327897"/>
                </a:lnTo>
                <a:lnTo>
                  <a:pt x="602202" y="2357749"/>
                </a:lnTo>
                <a:lnTo>
                  <a:pt x="600213" y="2364905"/>
                </a:lnTo>
                <a:lnTo>
                  <a:pt x="597160" y="2388351"/>
                </a:lnTo>
                <a:lnTo>
                  <a:pt x="597982" y="2402296"/>
                </a:lnTo>
                <a:lnTo>
                  <a:pt x="593150" y="2420015"/>
                </a:lnTo>
                <a:cubicBezTo>
                  <a:pt x="593044" y="2420926"/>
                  <a:pt x="592939" y="2421838"/>
                  <a:pt x="592833" y="2422749"/>
                </a:cubicBezTo>
                <a:lnTo>
                  <a:pt x="594479" y="2426002"/>
                </a:lnTo>
                <a:cubicBezTo>
                  <a:pt x="594168" y="2427683"/>
                  <a:pt x="593118" y="2429721"/>
                  <a:pt x="591963" y="2431950"/>
                </a:cubicBezTo>
                <a:cubicBezTo>
                  <a:pt x="591823" y="2432599"/>
                  <a:pt x="591684" y="2433248"/>
                  <a:pt x="591544" y="2433897"/>
                </a:cubicBezTo>
                <a:lnTo>
                  <a:pt x="589519" y="2451398"/>
                </a:lnTo>
                <a:cubicBezTo>
                  <a:pt x="589692" y="2452777"/>
                  <a:pt x="589864" y="2454157"/>
                  <a:pt x="590037" y="2455536"/>
                </a:cubicBezTo>
                <a:lnTo>
                  <a:pt x="588179" y="2462981"/>
                </a:lnTo>
                <a:lnTo>
                  <a:pt x="583434" y="2503991"/>
                </a:lnTo>
                <a:cubicBezTo>
                  <a:pt x="576530" y="2566058"/>
                  <a:pt x="570433" y="2625224"/>
                  <a:pt x="567942" y="2652936"/>
                </a:cubicBezTo>
                <a:cubicBezTo>
                  <a:pt x="570864" y="2658290"/>
                  <a:pt x="572739" y="2664095"/>
                  <a:pt x="573869" y="2670188"/>
                </a:cubicBezTo>
                <a:lnTo>
                  <a:pt x="575243" y="2688114"/>
                </a:lnTo>
                <a:lnTo>
                  <a:pt x="573824" y="2689856"/>
                </a:lnTo>
                <a:cubicBezTo>
                  <a:pt x="569972" y="2698471"/>
                  <a:pt x="569572" y="2704494"/>
                  <a:pt x="570699" y="2709353"/>
                </a:cubicBezTo>
                <a:lnTo>
                  <a:pt x="573192" y="2714527"/>
                </a:lnTo>
                <a:cubicBezTo>
                  <a:pt x="572809" y="2719080"/>
                  <a:pt x="572427" y="2723634"/>
                  <a:pt x="572044" y="2728187"/>
                </a:cubicBezTo>
                <a:cubicBezTo>
                  <a:pt x="572184" y="2737412"/>
                  <a:pt x="572325" y="2746638"/>
                  <a:pt x="572465" y="2755863"/>
                </a:cubicBezTo>
                <a:lnTo>
                  <a:pt x="570028" y="2760324"/>
                </a:lnTo>
                <a:lnTo>
                  <a:pt x="566748" y="2800948"/>
                </a:lnTo>
                <a:lnTo>
                  <a:pt x="565509" y="2801167"/>
                </a:lnTo>
                <a:cubicBezTo>
                  <a:pt x="562655" y="2802587"/>
                  <a:pt x="560408" y="2805381"/>
                  <a:pt x="559367" y="2811129"/>
                </a:cubicBezTo>
                <a:cubicBezTo>
                  <a:pt x="543471" y="2797318"/>
                  <a:pt x="552020" y="2812773"/>
                  <a:pt x="550354" y="2830949"/>
                </a:cubicBezTo>
                <a:cubicBezTo>
                  <a:pt x="525292" y="2813553"/>
                  <a:pt x="531129" y="2868192"/>
                  <a:pt x="514795" y="2872433"/>
                </a:cubicBezTo>
                <a:lnTo>
                  <a:pt x="509875" y="2923099"/>
                </a:lnTo>
                <a:lnTo>
                  <a:pt x="509577" y="2923197"/>
                </a:lnTo>
                <a:cubicBezTo>
                  <a:pt x="508704" y="2924865"/>
                  <a:pt x="508038" y="2927556"/>
                  <a:pt x="507597" y="2931868"/>
                </a:cubicBezTo>
                <a:cubicBezTo>
                  <a:pt x="507524" y="2934019"/>
                  <a:pt x="507452" y="2936171"/>
                  <a:pt x="507379" y="2938322"/>
                </a:cubicBezTo>
                <a:lnTo>
                  <a:pt x="504725" y="2954519"/>
                </a:lnTo>
                <a:lnTo>
                  <a:pt x="502018" y="2959643"/>
                </a:lnTo>
                <a:lnTo>
                  <a:pt x="498360" y="2961019"/>
                </a:lnTo>
                <a:lnTo>
                  <a:pt x="498483" y="2962590"/>
                </a:lnTo>
                <a:cubicBezTo>
                  <a:pt x="502388" y="2975027"/>
                  <a:pt x="510202" y="2980016"/>
                  <a:pt x="484403" y="2990538"/>
                </a:cubicBezTo>
                <a:cubicBezTo>
                  <a:pt x="489425" y="3018352"/>
                  <a:pt x="474337" y="3021029"/>
                  <a:pt x="463075" y="3055956"/>
                </a:cubicBezTo>
                <a:cubicBezTo>
                  <a:pt x="469487" y="3072485"/>
                  <a:pt x="464165" y="3083955"/>
                  <a:pt x="455013" y="3094482"/>
                </a:cubicBezTo>
                <a:cubicBezTo>
                  <a:pt x="453131" y="3130054"/>
                  <a:pt x="437643" y="3160106"/>
                  <a:pt x="428391" y="3198850"/>
                </a:cubicBezTo>
                <a:lnTo>
                  <a:pt x="401440" y="3307560"/>
                </a:lnTo>
                <a:lnTo>
                  <a:pt x="386076" y="3373943"/>
                </a:lnTo>
                <a:cubicBezTo>
                  <a:pt x="386236" y="3376061"/>
                  <a:pt x="380537" y="3378856"/>
                  <a:pt x="374726" y="3381364"/>
                </a:cubicBezTo>
                <a:lnTo>
                  <a:pt x="369145" y="3383729"/>
                </a:lnTo>
                <a:lnTo>
                  <a:pt x="364294" y="3414159"/>
                </a:lnTo>
                <a:lnTo>
                  <a:pt x="366450" y="3436925"/>
                </a:lnTo>
                <a:lnTo>
                  <a:pt x="351743" y="3521619"/>
                </a:lnTo>
                <a:lnTo>
                  <a:pt x="345784" y="3603757"/>
                </a:lnTo>
                <a:cubicBezTo>
                  <a:pt x="345255" y="3619979"/>
                  <a:pt x="344727" y="3636202"/>
                  <a:pt x="344198" y="3652424"/>
                </a:cubicBezTo>
                <a:lnTo>
                  <a:pt x="352450" y="3665222"/>
                </a:lnTo>
                <a:lnTo>
                  <a:pt x="342621" y="3700804"/>
                </a:lnTo>
                <a:lnTo>
                  <a:pt x="341514" y="3734774"/>
                </a:lnTo>
                <a:cubicBezTo>
                  <a:pt x="341212" y="3751567"/>
                  <a:pt x="340909" y="3768360"/>
                  <a:pt x="340607" y="3785153"/>
                </a:cubicBezTo>
                <a:cubicBezTo>
                  <a:pt x="340640" y="3786161"/>
                  <a:pt x="340674" y="3787169"/>
                  <a:pt x="340707" y="3788177"/>
                </a:cubicBezTo>
                <a:cubicBezTo>
                  <a:pt x="340592" y="3791719"/>
                  <a:pt x="340476" y="3795261"/>
                  <a:pt x="340361" y="3798803"/>
                </a:cubicBezTo>
                <a:cubicBezTo>
                  <a:pt x="340121" y="3812119"/>
                  <a:pt x="339882" y="3825434"/>
                  <a:pt x="339642" y="3838750"/>
                </a:cubicBezTo>
                <a:cubicBezTo>
                  <a:pt x="337363" y="3949044"/>
                  <a:pt x="361794" y="3960437"/>
                  <a:pt x="360295" y="4015196"/>
                </a:cubicBezTo>
                <a:lnTo>
                  <a:pt x="339043" y="4052778"/>
                </a:lnTo>
                <a:lnTo>
                  <a:pt x="339343" y="4096257"/>
                </a:lnTo>
                <a:cubicBezTo>
                  <a:pt x="362058" y="4159145"/>
                  <a:pt x="332404" y="4250479"/>
                  <a:pt x="340786" y="4321136"/>
                </a:cubicBezTo>
                <a:cubicBezTo>
                  <a:pt x="341421" y="4376624"/>
                  <a:pt x="344189" y="4407708"/>
                  <a:pt x="343158" y="4429174"/>
                </a:cubicBezTo>
                <a:cubicBezTo>
                  <a:pt x="340948" y="4436304"/>
                  <a:pt x="337887" y="4443121"/>
                  <a:pt x="334599" y="4449938"/>
                </a:cubicBezTo>
                <a:lnTo>
                  <a:pt x="332890" y="4453515"/>
                </a:lnTo>
                <a:lnTo>
                  <a:pt x="331105" y="4467941"/>
                </a:lnTo>
                <a:lnTo>
                  <a:pt x="324289" y="4471861"/>
                </a:lnTo>
                <a:lnTo>
                  <a:pt x="317079" y="4493468"/>
                </a:lnTo>
                <a:cubicBezTo>
                  <a:pt x="315353" y="4501584"/>
                  <a:pt x="314639" y="4510343"/>
                  <a:pt x="315557" y="4520067"/>
                </a:cubicBezTo>
                <a:cubicBezTo>
                  <a:pt x="315451" y="4525669"/>
                  <a:pt x="315346" y="4531270"/>
                  <a:pt x="315240" y="4536872"/>
                </a:cubicBezTo>
                <a:lnTo>
                  <a:pt x="316200" y="4538297"/>
                </a:lnTo>
                <a:cubicBezTo>
                  <a:pt x="316738" y="4541182"/>
                  <a:pt x="316785" y="4544563"/>
                  <a:pt x="317507" y="4547582"/>
                </a:cubicBezTo>
                <a:cubicBezTo>
                  <a:pt x="322716" y="4552468"/>
                  <a:pt x="324912" y="4582137"/>
                  <a:pt x="323078" y="4592102"/>
                </a:cubicBezTo>
                <a:cubicBezTo>
                  <a:pt x="314597" y="4619728"/>
                  <a:pt x="334923" y="4645745"/>
                  <a:pt x="328722" y="4667914"/>
                </a:cubicBezTo>
                <a:cubicBezTo>
                  <a:pt x="330810" y="4685069"/>
                  <a:pt x="333803" y="4690356"/>
                  <a:pt x="335597" y="4695035"/>
                </a:cubicBezTo>
                <a:lnTo>
                  <a:pt x="339485" y="4695979"/>
                </a:lnTo>
                <a:lnTo>
                  <a:pt x="341089" y="4704268"/>
                </a:lnTo>
                <a:lnTo>
                  <a:pt x="342177" y="4706060"/>
                </a:lnTo>
                <a:cubicBezTo>
                  <a:pt x="344268" y="4709474"/>
                  <a:pt x="346234" y="4712931"/>
                  <a:pt x="347751" y="4716754"/>
                </a:cubicBezTo>
                <a:lnTo>
                  <a:pt x="344125" y="4764669"/>
                </a:lnTo>
                <a:lnTo>
                  <a:pt x="340188" y="4779386"/>
                </a:lnTo>
                <a:lnTo>
                  <a:pt x="335146" y="4787491"/>
                </a:lnTo>
                <a:lnTo>
                  <a:pt x="319124" y="4843514"/>
                </a:lnTo>
                <a:lnTo>
                  <a:pt x="305956" y="4881505"/>
                </a:lnTo>
                <a:lnTo>
                  <a:pt x="301062" y="4889332"/>
                </a:lnTo>
                <a:lnTo>
                  <a:pt x="302141" y="4899400"/>
                </a:lnTo>
                <a:cubicBezTo>
                  <a:pt x="302767" y="4900706"/>
                  <a:pt x="303536" y="4901803"/>
                  <a:pt x="304424" y="4902664"/>
                </a:cubicBezTo>
                <a:lnTo>
                  <a:pt x="293123" y="4932769"/>
                </a:lnTo>
                <a:lnTo>
                  <a:pt x="292275" y="4936482"/>
                </a:lnTo>
                <a:lnTo>
                  <a:pt x="288304" y="4962325"/>
                </a:lnTo>
                <a:cubicBezTo>
                  <a:pt x="288009" y="4988948"/>
                  <a:pt x="287715" y="5015570"/>
                  <a:pt x="287420" y="5042193"/>
                </a:cubicBezTo>
                <a:cubicBezTo>
                  <a:pt x="295373" y="5039737"/>
                  <a:pt x="281659" y="5060438"/>
                  <a:pt x="287020" y="5065655"/>
                </a:cubicBezTo>
                <a:cubicBezTo>
                  <a:pt x="291675" y="5068928"/>
                  <a:pt x="288601" y="5075970"/>
                  <a:pt x="288488" y="5082216"/>
                </a:cubicBezTo>
                <a:cubicBezTo>
                  <a:pt x="292282" y="5088207"/>
                  <a:pt x="287008" y="5117775"/>
                  <a:pt x="282763" y="5127114"/>
                </a:cubicBezTo>
                <a:cubicBezTo>
                  <a:pt x="267723" y="5152218"/>
                  <a:pt x="280799" y="5182399"/>
                  <a:pt x="269316" y="5202682"/>
                </a:cubicBezTo>
                <a:cubicBezTo>
                  <a:pt x="267050" y="5219969"/>
                  <a:pt x="268614" y="5225841"/>
                  <a:pt x="269174" y="5230835"/>
                </a:cubicBezTo>
                <a:lnTo>
                  <a:pt x="272679" y="5232660"/>
                </a:lnTo>
                <a:lnTo>
                  <a:pt x="272160" y="5241150"/>
                </a:lnTo>
                <a:lnTo>
                  <a:pt x="272760" y="5243156"/>
                </a:lnTo>
                <a:cubicBezTo>
                  <a:pt x="273922" y="5246984"/>
                  <a:pt x="274952" y="5250824"/>
                  <a:pt x="275462" y="5254919"/>
                </a:cubicBezTo>
                <a:cubicBezTo>
                  <a:pt x="258407" y="5258851"/>
                  <a:pt x="276976" y="5290392"/>
                  <a:pt x="262897" y="5286259"/>
                </a:cubicBezTo>
                <a:cubicBezTo>
                  <a:pt x="262724" y="5309439"/>
                  <a:pt x="239612" y="5337531"/>
                  <a:pt x="252761" y="5357801"/>
                </a:cubicBezTo>
                <a:cubicBezTo>
                  <a:pt x="248775" y="5392256"/>
                  <a:pt x="247799" y="5423412"/>
                  <a:pt x="242360" y="5460080"/>
                </a:cubicBezTo>
                <a:cubicBezTo>
                  <a:pt x="232632" y="5488478"/>
                  <a:pt x="242025" y="5519143"/>
                  <a:pt x="229880" y="5539714"/>
                </a:cubicBezTo>
                <a:cubicBezTo>
                  <a:pt x="230558" y="5572454"/>
                  <a:pt x="222150" y="5613340"/>
                  <a:pt x="204283" y="5639080"/>
                </a:cubicBezTo>
                <a:cubicBezTo>
                  <a:pt x="201596" y="5674226"/>
                  <a:pt x="191051" y="5680198"/>
                  <a:pt x="198948" y="5710958"/>
                </a:cubicBezTo>
                <a:cubicBezTo>
                  <a:pt x="196338" y="5713534"/>
                  <a:pt x="194185" y="5716550"/>
                  <a:pt x="192367" y="5719859"/>
                </a:cubicBezTo>
                <a:lnTo>
                  <a:pt x="188035" y="5729935"/>
                </a:lnTo>
                <a:lnTo>
                  <a:pt x="188428" y="5731182"/>
                </a:lnTo>
                <a:lnTo>
                  <a:pt x="181635" y="5753538"/>
                </a:lnTo>
                <a:lnTo>
                  <a:pt x="169744" y="5796307"/>
                </a:lnTo>
                <a:lnTo>
                  <a:pt x="170351" y="5796644"/>
                </a:lnTo>
                <a:cubicBezTo>
                  <a:pt x="171558" y="5797954"/>
                  <a:pt x="172173" y="5799948"/>
                  <a:pt x="171559" y="5803435"/>
                </a:cubicBezTo>
                <a:cubicBezTo>
                  <a:pt x="182664" y="5798231"/>
                  <a:pt x="175075" y="5805646"/>
                  <a:pt x="172284" y="5816391"/>
                </a:cubicBezTo>
                <a:cubicBezTo>
                  <a:pt x="188911" y="5810703"/>
                  <a:pt x="174844" y="5841128"/>
                  <a:pt x="182542" y="5846382"/>
                </a:cubicBezTo>
                <a:cubicBezTo>
                  <a:pt x="180118" y="5854404"/>
                  <a:pt x="177856" y="5862781"/>
                  <a:pt x="175877" y="5871336"/>
                </a:cubicBezTo>
                <a:lnTo>
                  <a:pt x="174910" y="5876376"/>
                </a:lnTo>
                <a:lnTo>
                  <a:pt x="175047" y="5876483"/>
                </a:lnTo>
                <a:cubicBezTo>
                  <a:pt x="175167" y="5877594"/>
                  <a:pt x="174973" y="5879257"/>
                  <a:pt x="174335" y="5881814"/>
                </a:cubicBezTo>
                <a:lnTo>
                  <a:pt x="171273" y="5895339"/>
                </a:lnTo>
                <a:cubicBezTo>
                  <a:pt x="171401" y="5896476"/>
                  <a:pt x="171530" y="5897612"/>
                  <a:pt x="171658" y="5898749"/>
                </a:cubicBezTo>
                <a:lnTo>
                  <a:pt x="174658" y="5919558"/>
                </a:lnTo>
                <a:cubicBezTo>
                  <a:pt x="173958" y="5933601"/>
                  <a:pt x="171208" y="5962838"/>
                  <a:pt x="169099" y="5984417"/>
                </a:cubicBezTo>
                <a:cubicBezTo>
                  <a:pt x="162916" y="6005205"/>
                  <a:pt x="164971" y="6025162"/>
                  <a:pt x="162007" y="6049043"/>
                </a:cubicBezTo>
                <a:cubicBezTo>
                  <a:pt x="150795" y="6073830"/>
                  <a:pt x="160091" y="6088483"/>
                  <a:pt x="156875" y="6114000"/>
                </a:cubicBezTo>
                <a:cubicBezTo>
                  <a:pt x="141597" y="6134477"/>
                  <a:pt x="163381" y="6133378"/>
                  <a:pt x="165441" y="6146938"/>
                </a:cubicBezTo>
                <a:lnTo>
                  <a:pt x="165177" y="6150658"/>
                </a:lnTo>
                <a:lnTo>
                  <a:pt x="161772" y="6160011"/>
                </a:lnTo>
                <a:lnTo>
                  <a:pt x="160051" y="6163393"/>
                </a:lnTo>
                <a:cubicBezTo>
                  <a:pt x="159032" y="6165775"/>
                  <a:pt x="158564" y="6167421"/>
                  <a:pt x="158473" y="6168628"/>
                </a:cubicBezTo>
                <a:cubicBezTo>
                  <a:pt x="158506" y="6168685"/>
                  <a:pt x="158540" y="6168742"/>
                  <a:pt x="158573" y="6168799"/>
                </a:cubicBezTo>
                <a:lnTo>
                  <a:pt x="146463" y="6196671"/>
                </a:lnTo>
                <a:cubicBezTo>
                  <a:pt x="152348" y="6205503"/>
                  <a:pt x="134460" y="6231012"/>
                  <a:pt x="150209" y="6232365"/>
                </a:cubicBezTo>
                <a:cubicBezTo>
                  <a:pt x="145821" y="6242321"/>
                  <a:pt x="137774" y="6246719"/>
                  <a:pt x="148544" y="6246162"/>
                </a:cubicBezTo>
                <a:cubicBezTo>
                  <a:pt x="147378" y="6249522"/>
                  <a:pt x="147566" y="6251866"/>
                  <a:pt x="148403" y="6253754"/>
                </a:cubicBezTo>
                <a:lnTo>
                  <a:pt x="138880" y="6276449"/>
                </a:lnTo>
                <a:cubicBezTo>
                  <a:pt x="138814" y="6277540"/>
                  <a:pt x="138749" y="6278630"/>
                  <a:pt x="138683" y="6279721"/>
                </a:cubicBezTo>
                <a:lnTo>
                  <a:pt x="130721" y="6293675"/>
                </a:lnTo>
                <a:lnTo>
                  <a:pt x="120717" y="6313967"/>
                </a:lnTo>
                <a:cubicBezTo>
                  <a:pt x="120758" y="6314457"/>
                  <a:pt x="120800" y="6314947"/>
                  <a:pt x="120841" y="6315437"/>
                </a:cubicBezTo>
                <a:lnTo>
                  <a:pt x="115208" y="6324024"/>
                </a:lnTo>
                <a:cubicBezTo>
                  <a:pt x="113007" y="6326672"/>
                  <a:pt x="103991" y="6364381"/>
                  <a:pt x="101217" y="6365923"/>
                </a:cubicBezTo>
                <a:lnTo>
                  <a:pt x="74946" y="6556817"/>
                </a:lnTo>
                <a:cubicBezTo>
                  <a:pt x="55357" y="6665926"/>
                  <a:pt x="35695" y="6744075"/>
                  <a:pt x="16001" y="6808678"/>
                </a:cubicBezTo>
                <a:lnTo>
                  <a:pt x="0" y="6858000"/>
                </a:lnTo>
                <a:lnTo>
                  <a:pt x="5734864" y="6858000"/>
                </a:lnTo>
                <a:lnTo>
                  <a:pt x="5734864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0056" y="992094"/>
            <a:ext cx="2712684" cy="279516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>
              <a:lnSpc>
                <a:spcPct val="90000"/>
              </a:lnSpc>
            </a:pPr>
            <a:r>
              <a:rPr lang="en-US" sz="29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Organisation des Tests Automatisés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7215" y="4121253"/>
            <a:ext cx="2344003" cy="1136843"/>
          </a:xfrm>
        </p:spPr>
        <p:txBody>
          <a:bodyPr vert="horz" lIns="91440" tIns="45720" rIns="91440" bIns="45720" rtlCol="0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ts val="1000"/>
              </a:spcBef>
            </a:pPr>
            <a:endParaRPr lang="en-US" sz="16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DC1C703-142B-14C0-1842-0CF8DCC81D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1813" y="1348195"/>
            <a:ext cx="4281487" cy="413163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0DCC097-1DB8-4B6D-85D0-6FBA0E1CA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0B58608-23C8-4441-994D-C6823EEE1D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2083506"/>
          </a:xfrm>
          <a:custGeom>
            <a:avLst/>
            <a:gdLst>
              <a:gd name="connsiteX0" fmla="*/ 0 w 12191999"/>
              <a:gd name="connsiteY0" fmla="*/ 0 h 2083506"/>
              <a:gd name="connsiteX1" fmla="*/ 9429748 w 12191999"/>
              <a:gd name="connsiteY1" fmla="*/ 0 h 2083506"/>
              <a:gd name="connsiteX2" fmla="*/ 9429748 w 12191999"/>
              <a:gd name="connsiteY2" fmla="*/ 1 h 2083506"/>
              <a:gd name="connsiteX3" fmla="*/ 12191999 w 12191999"/>
              <a:gd name="connsiteY3" fmla="*/ 1 h 2083506"/>
              <a:gd name="connsiteX4" fmla="*/ 12191999 w 12191999"/>
              <a:gd name="connsiteY4" fmla="*/ 1164372 h 2083506"/>
              <a:gd name="connsiteX5" fmla="*/ 12147852 w 12191999"/>
              <a:gd name="connsiteY5" fmla="*/ 1163783 h 2083506"/>
              <a:gd name="connsiteX6" fmla="*/ 11993604 w 12191999"/>
              <a:gd name="connsiteY6" fmla="*/ 1153496 h 2083506"/>
              <a:gd name="connsiteX7" fmla="*/ 11865319 w 12191999"/>
              <a:gd name="connsiteY7" fmla="*/ 1176624 h 2083506"/>
              <a:gd name="connsiteX8" fmla="*/ 11718353 w 12191999"/>
              <a:gd name="connsiteY8" fmla="*/ 1209136 h 2083506"/>
              <a:gd name="connsiteX9" fmla="*/ 11609067 w 12191999"/>
              <a:gd name="connsiteY9" fmla="*/ 1218512 h 2083506"/>
              <a:gd name="connsiteX10" fmla="*/ 11545958 w 12191999"/>
              <a:gd name="connsiteY10" fmla="*/ 1240430 h 2083506"/>
              <a:gd name="connsiteX11" fmla="*/ 11445770 w 12191999"/>
              <a:gd name="connsiteY11" fmla="*/ 1225780 h 2083506"/>
              <a:gd name="connsiteX12" fmla="*/ 11398842 w 12191999"/>
              <a:gd name="connsiteY12" fmla="*/ 1227250 h 2083506"/>
              <a:gd name="connsiteX13" fmla="*/ 11240093 w 12191999"/>
              <a:gd name="connsiteY13" fmla="*/ 1266797 h 2083506"/>
              <a:gd name="connsiteX14" fmla="*/ 11141364 w 12191999"/>
              <a:gd name="connsiteY14" fmla="*/ 1288059 h 2083506"/>
              <a:gd name="connsiteX15" fmla="*/ 11015396 w 12191999"/>
              <a:gd name="connsiteY15" fmla="*/ 1353104 h 2083506"/>
              <a:gd name="connsiteX16" fmla="*/ 10973905 w 12191999"/>
              <a:gd name="connsiteY16" fmla="*/ 1365109 h 2083506"/>
              <a:gd name="connsiteX17" fmla="*/ 10904858 w 12191999"/>
              <a:gd name="connsiteY17" fmla="*/ 1371966 h 2083506"/>
              <a:gd name="connsiteX18" fmla="*/ 10827883 w 12191999"/>
              <a:gd name="connsiteY18" fmla="*/ 1410270 h 2083506"/>
              <a:gd name="connsiteX19" fmla="*/ 10690996 w 12191999"/>
              <a:gd name="connsiteY19" fmla="*/ 1426394 h 2083506"/>
              <a:gd name="connsiteX20" fmla="*/ 10624461 w 12191999"/>
              <a:gd name="connsiteY20" fmla="*/ 1444283 h 2083506"/>
              <a:gd name="connsiteX21" fmla="*/ 10517208 w 12191999"/>
              <a:gd name="connsiteY21" fmla="*/ 1478947 h 2083506"/>
              <a:gd name="connsiteX22" fmla="*/ 10497937 w 12191999"/>
              <a:gd name="connsiteY22" fmla="*/ 1469831 h 2083506"/>
              <a:gd name="connsiteX23" fmla="*/ 10471201 w 12191999"/>
              <a:gd name="connsiteY23" fmla="*/ 1486037 h 2083506"/>
              <a:gd name="connsiteX24" fmla="*/ 10448263 w 12191999"/>
              <a:gd name="connsiteY24" fmla="*/ 1478223 h 2083506"/>
              <a:gd name="connsiteX25" fmla="*/ 10388089 w 12191999"/>
              <a:gd name="connsiteY25" fmla="*/ 1507175 h 2083506"/>
              <a:gd name="connsiteX26" fmla="*/ 10333720 w 12191999"/>
              <a:gd name="connsiteY26" fmla="*/ 1515848 h 2083506"/>
              <a:gd name="connsiteX27" fmla="*/ 10104338 w 12191999"/>
              <a:gd name="connsiteY27" fmla="*/ 1569424 h 2083506"/>
              <a:gd name="connsiteX28" fmla="*/ 9910445 w 12191999"/>
              <a:gd name="connsiteY28" fmla="*/ 1632275 h 2083506"/>
              <a:gd name="connsiteX29" fmla="*/ 9770872 w 12191999"/>
              <a:gd name="connsiteY29" fmla="*/ 1688088 h 2083506"/>
              <a:gd name="connsiteX30" fmla="*/ 9733849 w 12191999"/>
              <a:gd name="connsiteY30" fmla="*/ 1700034 h 2083506"/>
              <a:gd name="connsiteX31" fmla="*/ 9703714 w 12191999"/>
              <a:gd name="connsiteY31" fmla="*/ 1730093 h 2083506"/>
              <a:gd name="connsiteX32" fmla="*/ 9698351 w 12191999"/>
              <a:gd name="connsiteY32" fmla="*/ 1730377 h 2083506"/>
              <a:gd name="connsiteX33" fmla="*/ 9632895 w 12191999"/>
              <a:gd name="connsiteY33" fmla="*/ 1736363 h 2083506"/>
              <a:gd name="connsiteX34" fmla="*/ 9569107 w 12191999"/>
              <a:gd name="connsiteY34" fmla="*/ 1741010 h 2083506"/>
              <a:gd name="connsiteX35" fmla="*/ 9536451 w 12191999"/>
              <a:gd name="connsiteY35" fmla="*/ 1755120 h 2083506"/>
              <a:gd name="connsiteX36" fmla="*/ 9529385 w 12191999"/>
              <a:gd name="connsiteY36" fmla="*/ 1757515 h 2083506"/>
              <a:gd name="connsiteX37" fmla="*/ 9498527 w 12191999"/>
              <a:gd name="connsiteY37" fmla="*/ 1753117 h 2083506"/>
              <a:gd name="connsiteX38" fmla="*/ 9436642 w 12191999"/>
              <a:gd name="connsiteY38" fmla="*/ 1755478 h 2083506"/>
              <a:gd name="connsiteX39" fmla="*/ 9429748 w 12191999"/>
              <a:gd name="connsiteY39" fmla="*/ 1756317 h 2083506"/>
              <a:gd name="connsiteX40" fmla="*/ 9429748 w 12191999"/>
              <a:gd name="connsiteY40" fmla="*/ 1768745 h 2083506"/>
              <a:gd name="connsiteX41" fmla="*/ 9425802 w 12191999"/>
              <a:gd name="connsiteY41" fmla="*/ 1769273 h 2083506"/>
              <a:gd name="connsiteX42" fmla="*/ 9349763 w 12191999"/>
              <a:gd name="connsiteY42" fmla="*/ 1776107 h 2083506"/>
              <a:gd name="connsiteX43" fmla="*/ 9256503 w 12191999"/>
              <a:gd name="connsiteY43" fmla="*/ 1800699 h 2083506"/>
              <a:gd name="connsiteX44" fmla="*/ 9222873 w 12191999"/>
              <a:gd name="connsiteY44" fmla="*/ 1803003 h 2083506"/>
              <a:gd name="connsiteX45" fmla="*/ 9224095 w 12191999"/>
              <a:gd name="connsiteY45" fmla="*/ 1807355 h 2083506"/>
              <a:gd name="connsiteX46" fmla="*/ 9211603 w 12191999"/>
              <a:gd name="connsiteY46" fmla="*/ 1807675 h 2083506"/>
              <a:gd name="connsiteX47" fmla="*/ 9183719 w 12191999"/>
              <a:gd name="connsiteY47" fmla="*/ 1807781 h 2083506"/>
              <a:gd name="connsiteX48" fmla="*/ 9100221 w 12191999"/>
              <a:gd name="connsiteY48" fmla="*/ 1808989 h 2083506"/>
              <a:gd name="connsiteX49" fmla="*/ 9077439 w 12191999"/>
              <a:gd name="connsiteY49" fmla="*/ 1817333 h 2083506"/>
              <a:gd name="connsiteX50" fmla="*/ 9055889 w 12191999"/>
              <a:gd name="connsiteY50" fmla="*/ 1817464 h 2083506"/>
              <a:gd name="connsiteX51" fmla="*/ 8930912 w 12191999"/>
              <a:gd name="connsiteY51" fmla="*/ 1828648 h 2083506"/>
              <a:gd name="connsiteX52" fmla="*/ 8913729 w 12191999"/>
              <a:gd name="connsiteY52" fmla="*/ 1829483 h 2083506"/>
              <a:gd name="connsiteX53" fmla="*/ 8904423 w 12191999"/>
              <a:gd name="connsiteY53" fmla="*/ 1833234 h 2083506"/>
              <a:gd name="connsiteX54" fmla="*/ 8871099 w 12191999"/>
              <a:gd name="connsiteY54" fmla="*/ 1833979 h 2083506"/>
              <a:gd name="connsiteX55" fmla="*/ 8869557 w 12191999"/>
              <a:gd name="connsiteY55" fmla="*/ 1836113 h 2083506"/>
              <a:gd name="connsiteX56" fmla="*/ 8760021 w 12191999"/>
              <a:gd name="connsiteY56" fmla="*/ 1854442 h 2083506"/>
              <a:gd name="connsiteX57" fmla="*/ 8741254 w 12191999"/>
              <a:gd name="connsiteY57" fmla="*/ 1857469 h 2083506"/>
              <a:gd name="connsiteX58" fmla="*/ 8725039 w 12191999"/>
              <a:gd name="connsiteY58" fmla="*/ 1856552 h 2083506"/>
              <a:gd name="connsiteX59" fmla="*/ 8635265 w 12191999"/>
              <a:gd name="connsiteY59" fmla="*/ 1859168 h 2083506"/>
              <a:gd name="connsiteX60" fmla="*/ 8613911 w 12191999"/>
              <a:gd name="connsiteY60" fmla="*/ 1857561 h 2083506"/>
              <a:gd name="connsiteX61" fmla="*/ 8604931 w 12191999"/>
              <a:gd name="connsiteY61" fmla="*/ 1854170 h 2083506"/>
              <a:gd name="connsiteX62" fmla="*/ 8570171 w 12191999"/>
              <a:gd name="connsiteY62" fmla="*/ 1860579 h 2083506"/>
              <a:gd name="connsiteX63" fmla="*/ 8516537 w 12191999"/>
              <a:gd name="connsiteY63" fmla="*/ 1864971 h 2083506"/>
              <a:gd name="connsiteX64" fmla="*/ 8491046 w 12191999"/>
              <a:gd name="connsiteY64" fmla="*/ 1868141 h 2083506"/>
              <a:gd name="connsiteX65" fmla="*/ 8470478 w 12191999"/>
              <a:gd name="connsiteY65" fmla="*/ 1866216 h 2083506"/>
              <a:gd name="connsiteX66" fmla="*/ 8353433 w 12191999"/>
              <a:gd name="connsiteY66" fmla="*/ 1865729 h 2083506"/>
              <a:gd name="connsiteX67" fmla="*/ 8347675 w 12191999"/>
              <a:gd name="connsiteY67" fmla="*/ 1865075 h 2083506"/>
              <a:gd name="connsiteX68" fmla="*/ 8343939 w 12191999"/>
              <a:gd name="connsiteY68" fmla="*/ 1865677 h 2083506"/>
              <a:gd name="connsiteX69" fmla="*/ 8221566 w 12191999"/>
              <a:gd name="connsiteY69" fmla="*/ 1881148 h 2083506"/>
              <a:gd name="connsiteX70" fmla="*/ 8066095 w 12191999"/>
              <a:gd name="connsiteY70" fmla="*/ 1919902 h 2083506"/>
              <a:gd name="connsiteX71" fmla="*/ 8044849 w 12191999"/>
              <a:gd name="connsiteY71" fmla="*/ 1916308 h 2083506"/>
              <a:gd name="connsiteX72" fmla="*/ 8041142 w 12191999"/>
              <a:gd name="connsiteY72" fmla="*/ 1915506 h 2083506"/>
              <a:gd name="connsiteX73" fmla="*/ 8022159 w 12191999"/>
              <a:gd name="connsiteY73" fmla="*/ 1911521 h 2083506"/>
              <a:gd name="connsiteX74" fmla="*/ 7944932 w 12191999"/>
              <a:gd name="connsiteY74" fmla="*/ 1917265 h 2083506"/>
              <a:gd name="connsiteX75" fmla="*/ 7879011 w 12191999"/>
              <a:gd name="connsiteY75" fmla="*/ 1928570 h 2083506"/>
              <a:gd name="connsiteX76" fmla="*/ 7865529 w 12191999"/>
              <a:gd name="connsiteY76" fmla="*/ 1934399 h 2083506"/>
              <a:gd name="connsiteX77" fmla="*/ 7774801 w 12191999"/>
              <a:gd name="connsiteY77" fmla="*/ 1947969 h 2083506"/>
              <a:gd name="connsiteX78" fmla="*/ 7748398 w 12191999"/>
              <a:gd name="connsiteY78" fmla="*/ 1955982 h 2083506"/>
              <a:gd name="connsiteX79" fmla="*/ 7740684 w 12191999"/>
              <a:gd name="connsiteY79" fmla="*/ 1955717 h 2083506"/>
              <a:gd name="connsiteX80" fmla="*/ 7712976 w 12191999"/>
              <a:gd name="connsiteY80" fmla="*/ 1960442 h 2083506"/>
              <a:gd name="connsiteX81" fmla="*/ 7699956 w 12191999"/>
              <a:gd name="connsiteY81" fmla="*/ 1966104 h 2083506"/>
              <a:gd name="connsiteX82" fmla="*/ 7684158 w 12191999"/>
              <a:gd name="connsiteY82" fmla="*/ 1962927 h 2083506"/>
              <a:gd name="connsiteX83" fmla="*/ 7643109 w 12191999"/>
              <a:gd name="connsiteY83" fmla="*/ 1964400 h 2083506"/>
              <a:gd name="connsiteX84" fmla="*/ 7630180 w 12191999"/>
              <a:gd name="connsiteY84" fmla="*/ 1970266 h 2083506"/>
              <a:gd name="connsiteX85" fmla="*/ 7609131 w 12191999"/>
              <a:gd name="connsiteY85" fmla="*/ 1971774 h 2083506"/>
              <a:gd name="connsiteX86" fmla="*/ 7555555 w 12191999"/>
              <a:gd name="connsiteY86" fmla="*/ 1969491 h 2083506"/>
              <a:gd name="connsiteX87" fmla="*/ 7520919 w 12191999"/>
              <a:gd name="connsiteY87" fmla="*/ 1970177 h 2083506"/>
              <a:gd name="connsiteX88" fmla="*/ 7456258 w 12191999"/>
              <a:gd name="connsiteY88" fmla="*/ 1960468 h 2083506"/>
              <a:gd name="connsiteX89" fmla="*/ 7393047 w 12191999"/>
              <a:gd name="connsiteY89" fmla="*/ 1952408 h 2083506"/>
              <a:gd name="connsiteX90" fmla="*/ 7199912 w 12191999"/>
              <a:gd name="connsiteY90" fmla="*/ 1959913 h 2083506"/>
              <a:gd name="connsiteX91" fmla="*/ 7146774 w 12191999"/>
              <a:gd name="connsiteY91" fmla="*/ 1956641 h 2083506"/>
              <a:gd name="connsiteX92" fmla="*/ 7122244 w 12191999"/>
              <a:gd name="connsiteY92" fmla="*/ 1953891 h 2083506"/>
              <a:gd name="connsiteX93" fmla="*/ 7032241 w 12191999"/>
              <a:gd name="connsiteY93" fmla="*/ 1962723 h 2083506"/>
              <a:gd name="connsiteX94" fmla="*/ 6941492 w 12191999"/>
              <a:gd name="connsiteY94" fmla="*/ 1976868 h 2083506"/>
              <a:gd name="connsiteX95" fmla="*/ 6906514 w 12191999"/>
              <a:gd name="connsiteY95" fmla="*/ 1968589 h 2083506"/>
              <a:gd name="connsiteX96" fmla="*/ 6826395 w 12191999"/>
              <a:gd name="connsiteY96" fmla="*/ 1974141 h 2083506"/>
              <a:gd name="connsiteX97" fmla="*/ 6716431 w 12191999"/>
              <a:gd name="connsiteY97" fmla="*/ 2004297 h 2083506"/>
              <a:gd name="connsiteX98" fmla="*/ 6569607 w 12191999"/>
              <a:gd name="connsiteY98" fmla="*/ 2015496 h 2083506"/>
              <a:gd name="connsiteX99" fmla="*/ 6561430 w 12191999"/>
              <a:gd name="connsiteY99" fmla="*/ 2020996 h 2083506"/>
              <a:gd name="connsiteX100" fmla="*/ 6549371 w 12191999"/>
              <a:gd name="connsiteY100" fmla="*/ 2024747 h 2083506"/>
              <a:gd name="connsiteX101" fmla="*/ 6547040 w 12191999"/>
              <a:gd name="connsiteY101" fmla="*/ 2024474 h 2083506"/>
              <a:gd name="connsiteX102" fmla="*/ 6530482 w 12191999"/>
              <a:gd name="connsiteY102" fmla="*/ 2026659 h 2083506"/>
              <a:gd name="connsiteX103" fmla="*/ 6528565 w 12191999"/>
              <a:gd name="connsiteY103" fmla="*/ 2028600 h 2083506"/>
              <a:gd name="connsiteX104" fmla="*/ 6517741 w 12191999"/>
              <a:gd name="connsiteY104" fmla="*/ 2030558 h 2083506"/>
              <a:gd name="connsiteX105" fmla="*/ 6497855 w 12191999"/>
              <a:gd name="connsiteY105" fmla="*/ 2035650 h 2083506"/>
              <a:gd name="connsiteX106" fmla="*/ 6492785 w 12191999"/>
              <a:gd name="connsiteY106" fmla="*/ 2035444 h 2083506"/>
              <a:gd name="connsiteX107" fmla="*/ 6460692 w 12191999"/>
              <a:gd name="connsiteY107" fmla="*/ 2041321 h 2083506"/>
              <a:gd name="connsiteX108" fmla="*/ 6459609 w 12191999"/>
              <a:gd name="connsiteY108" fmla="*/ 2040851 h 2083506"/>
              <a:gd name="connsiteX109" fmla="*/ 6447765 w 12191999"/>
              <a:gd name="connsiteY109" fmla="*/ 2040102 h 2083506"/>
              <a:gd name="connsiteX110" fmla="*/ 6426590 w 12191999"/>
              <a:gd name="connsiteY110" fmla="*/ 2039928 h 2083506"/>
              <a:gd name="connsiteX111" fmla="*/ 6401693 w 12191999"/>
              <a:gd name="connsiteY111" fmla="*/ 2033537 h 2083506"/>
              <a:gd name="connsiteX112" fmla="*/ 6387141 w 12191999"/>
              <a:gd name="connsiteY112" fmla="*/ 2033161 h 2083506"/>
              <a:gd name="connsiteX113" fmla="*/ 6357846 w 12191999"/>
              <a:gd name="connsiteY113" fmla="*/ 2036782 h 2083506"/>
              <a:gd name="connsiteX114" fmla="*/ 6342914 w 12191999"/>
              <a:gd name="connsiteY114" fmla="*/ 2037585 h 2083506"/>
              <a:gd name="connsiteX115" fmla="*/ 6336300 w 12191999"/>
              <a:gd name="connsiteY115" fmla="*/ 2038781 h 2083506"/>
              <a:gd name="connsiteX116" fmla="*/ 6317178 w 12191999"/>
              <a:gd name="connsiteY116" fmla="*/ 2038968 h 2083506"/>
              <a:gd name="connsiteX117" fmla="*/ 6161427 w 12191999"/>
              <a:gd name="connsiteY117" fmla="*/ 2047338 h 2083506"/>
              <a:gd name="connsiteX118" fmla="*/ 6097339 w 12191999"/>
              <a:gd name="connsiteY118" fmla="*/ 2082438 h 2083506"/>
              <a:gd name="connsiteX119" fmla="*/ 6079059 w 12191999"/>
              <a:gd name="connsiteY119" fmla="*/ 2081299 h 2083506"/>
              <a:gd name="connsiteX120" fmla="*/ 5998439 w 12191999"/>
              <a:gd name="connsiteY120" fmla="*/ 2070958 h 2083506"/>
              <a:gd name="connsiteX121" fmla="*/ 5904290 w 12191999"/>
              <a:gd name="connsiteY121" fmla="*/ 2070255 h 2083506"/>
              <a:gd name="connsiteX122" fmla="*/ 5814867 w 12191999"/>
              <a:gd name="connsiteY122" fmla="*/ 2079032 h 2083506"/>
              <a:gd name="connsiteX123" fmla="*/ 5725743 w 12191999"/>
              <a:gd name="connsiteY123" fmla="*/ 2070558 h 2083506"/>
              <a:gd name="connsiteX124" fmla="*/ 5650546 w 12191999"/>
              <a:gd name="connsiteY124" fmla="*/ 2052412 h 2083506"/>
              <a:gd name="connsiteX125" fmla="*/ 5581284 w 12191999"/>
              <a:gd name="connsiteY125" fmla="*/ 2023175 h 2083506"/>
              <a:gd name="connsiteX126" fmla="*/ 5572593 w 12191999"/>
              <a:gd name="connsiteY126" fmla="*/ 2018391 h 2083506"/>
              <a:gd name="connsiteX127" fmla="*/ 5548580 w 12191999"/>
              <a:gd name="connsiteY127" fmla="*/ 2016951 h 2083506"/>
              <a:gd name="connsiteX128" fmla="*/ 5471173 w 12191999"/>
              <a:gd name="connsiteY128" fmla="*/ 2018786 h 2083506"/>
              <a:gd name="connsiteX129" fmla="*/ 5340320 w 12191999"/>
              <a:gd name="connsiteY129" fmla="*/ 2037611 h 2083506"/>
              <a:gd name="connsiteX130" fmla="*/ 5254376 w 12191999"/>
              <a:gd name="connsiteY130" fmla="*/ 2042928 h 2083506"/>
              <a:gd name="connsiteX131" fmla="*/ 5258035 w 12191999"/>
              <a:gd name="connsiteY131" fmla="*/ 2035649 h 2083506"/>
              <a:gd name="connsiteX132" fmla="*/ 5230622 w 12191999"/>
              <a:gd name="connsiteY132" fmla="*/ 2024576 h 2083506"/>
              <a:gd name="connsiteX133" fmla="*/ 5026203 w 12191999"/>
              <a:gd name="connsiteY133" fmla="*/ 2030162 h 2083506"/>
              <a:gd name="connsiteX134" fmla="*/ 4973988 w 12191999"/>
              <a:gd name="connsiteY134" fmla="*/ 2026668 h 2083506"/>
              <a:gd name="connsiteX135" fmla="*/ 4928030 w 12191999"/>
              <a:gd name="connsiteY135" fmla="*/ 2033642 h 2083506"/>
              <a:gd name="connsiteX136" fmla="*/ 4908970 w 12191999"/>
              <a:gd name="connsiteY136" fmla="*/ 2030033 h 2083506"/>
              <a:gd name="connsiteX137" fmla="*/ 4905679 w 12191999"/>
              <a:gd name="connsiteY137" fmla="*/ 2029300 h 2083506"/>
              <a:gd name="connsiteX138" fmla="*/ 4892525 w 12191999"/>
              <a:gd name="connsiteY138" fmla="*/ 2028768 h 2083506"/>
              <a:gd name="connsiteX139" fmla="*/ 4888818 w 12191999"/>
              <a:gd name="connsiteY139" fmla="*/ 2025619 h 2083506"/>
              <a:gd name="connsiteX140" fmla="*/ 4869018 w 12191999"/>
              <a:gd name="connsiteY140" fmla="*/ 2022668 h 2083506"/>
              <a:gd name="connsiteX141" fmla="*/ 4844804 w 12191999"/>
              <a:gd name="connsiteY141" fmla="*/ 2022527 h 2083506"/>
              <a:gd name="connsiteX142" fmla="*/ 4758778 w 12191999"/>
              <a:gd name="connsiteY142" fmla="*/ 2021694 h 2083506"/>
              <a:gd name="connsiteX143" fmla="*/ 4744748 w 12191999"/>
              <a:gd name="connsiteY143" fmla="*/ 2023396 h 2083506"/>
              <a:gd name="connsiteX144" fmla="*/ 4698956 w 12191999"/>
              <a:gd name="connsiteY144" fmla="*/ 2020558 h 2083506"/>
              <a:gd name="connsiteX145" fmla="*/ 4658147 w 12191999"/>
              <a:gd name="connsiteY145" fmla="*/ 2019920 h 2083506"/>
              <a:gd name="connsiteX146" fmla="*/ 4631706 w 12191999"/>
              <a:gd name="connsiteY146" fmla="*/ 2021274 h 2083506"/>
              <a:gd name="connsiteX147" fmla="*/ 4624776 w 12191999"/>
              <a:gd name="connsiteY147" fmla="*/ 2020152 h 2083506"/>
              <a:gd name="connsiteX148" fmla="*/ 4598150 w 12191999"/>
              <a:gd name="connsiteY148" fmla="*/ 2019429 h 2083506"/>
              <a:gd name="connsiteX149" fmla="*/ 4584588 w 12191999"/>
              <a:gd name="connsiteY149" fmla="*/ 2021092 h 2083506"/>
              <a:gd name="connsiteX150" fmla="*/ 4571203 w 12191999"/>
              <a:gd name="connsiteY150" fmla="*/ 2017263 h 2083506"/>
              <a:gd name="connsiteX151" fmla="*/ 4567930 w 12191999"/>
              <a:gd name="connsiteY151" fmla="*/ 2014458 h 2083506"/>
              <a:gd name="connsiteX152" fmla="*/ 4548984 w 12191999"/>
              <a:gd name="connsiteY152" fmla="*/ 2015717 h 2083506"/>
              <a:gd name="connsiteX153" fmla="*/ 4533451 w 12191999"/>
              <a:gd name="connsiteY153" fmla="*/ 2012976 h 2083506"/>
              <a:gd name="connsiteX154" fmla="*/ 4519910 w 12191999"/>
              <a:gd name="connsiteY154" fmla="*/ 2014768 h 2083506"/>
              <a:gd name="connsiteX155" fmla="*/ 4514290 w 12191999"/>
              <a:gd name="connsiteY155" fmla="*/ 2014364 h 2083506"/>
              <a:gd name="connsiteX156" fmla="*/ 4500320 w 12191999"/>
              <a:gd name="connsiteY156" fmla="*/ 2013007 h 2083506"/>
              <a:gd name="connsiteX157" fmla="*/ 4476219 w 12191999"/>
              <a:gd name="connsiteY157" fmla="*/ 2009993 h 2083506"/>
              <a:gd name="connsiteX158" fmla="*/ 4468701 w 12191999"/>
              <a:gd name="connsiteY158" fmla="*/ 2009574 h 2083506"/>
              <a:gd name="connsiteX159" fmla="*/ 4452333 w 12191999"/>
              <a:gd name="connsiteY159" fmla="*/ 2004964 h 2083506"/>
              <a:gd name="connsiteX160" fmla="*/ 4420644 w 12191999"/>
              <a:gd name="connsiteY160" fmla="*/ 2001021 h 2083506"/>
              <a:gd name="connsiteX161" fmla="*/ 4364856 w 12191999"/>
              <a:gd name="connsiteY161" fmla="*/ 1987267 h 2083506"/>
              <a:gd name="connsiteX162" fmla="*/ 4332062 w 12191999"/>
              <a:gd name="connsiteY162" fmla="*/ 1980703 h 2083506"/>
              <a:gd name="connsiteX163" fmla="*/ 4309876 w 12191999"/>
              <a:gd name="connsiteY163" fmla="*/ 1974653 h 2083506"/>
              <a:gd name="connsiteX164" fmla="*/ 4244391 w 12191999"/>
              <a:gd name="connsiteY164" fmla="*/ 1966109 h 2083506"/>
              <a:gd name="connsiteX165" fmla="*/ 4132071 w 12191999"/>
              <a:gd name="connsiteY165" fmla="*/ 1954813 h 2083506"/>
              <a:gd name="connsiteX166" fmla="*/ 4109069 w 12191999"/>
              <a:gd name="connsiteY166" fmla="*/ 1951778 h 2083506"/>
              <a:gd name="connsiteX167" fmla="*/ 4092908 w 12191999"/>
              <a:gd name="connsiteY167" fmla="*/ 1946662 h 2083506"/>
              <a:gd name="connsiteX168" fmla="*/ 4092306 w 12191999"/>
              <a:gd name="connsiteY168" fmla="*/ 1943291 h 2083506"/>
              <a:gd name="connsiteX169" fmla="*/ 4080234 w 12191999"/>
              <a:gd name="connsiteY169" fmla="*/ 1941219 h 2083506"/>
              <a:gd name="connsiteX170" fmla="*/ 4077778 w 12191999"/>
              <a:gd name="connsiteY170" fmla="*/ 1940145 h 2083506"/>
              <a:gd name="connsiteX171" fmla="*/ 4062936 w 12191999"/>
              <a:gd name="connsiteY171" fmla="*/ 1934506 h 2083506"/>
              <a:gd name="connsiteX172" fmla="*/ 4012506 w 12191999"/>
              <a:gd name="connsiteY172" fmla="*/ 1935475 h 2083506"/>
              <a:gd name="connsiteX173" fmla="*/ 3965880 w 12191999"/>
              <a:gd name="connsiteY173" fmla="*/ 1925968 h 2083506"/>
              <a:gd name="connsiteX174" fmla="*/ 3765338 w 12191999"/>
              <a:gd name="connsiteY174" fmla="*/ 1906649 h 2083506"/>
              <a:gd name="connsiteX175" fmla="*/ 3749493 w 12191999"/>
              <a:gd name="connsiteY175" fmla="*/ 1893071 h 2083506"/>
              <a:gd name="connsiteX176" fmla="*/ 3672704 w 12191999"/>
              <a:gd name="connsiteY176" fmla="*/ 1881383 h 2083506"/>
              <a:gd name="connsiteX177" fmla="*/ 3530082 w 12191999"/>
              <a:gd name="connsiteY177" fmla="*/ 1883187 h 2083506"/>
              <a:gd name="connsiteX178" fmla="*/ 3387664 w 12191999"/>
              <a:gd name="connsiteY178" fmla="*/ 1862579 h 2083506"/>
              <a:gd name="connsiteX179" fmla="*/ 3371681 w 12191999"/>
              <a:gd name="connsiteY179" fmla="*/ 1865293 h 2083506"/>
              <a:gd name="connsiteX180" fmla="*/ 3355305 w 12191999"/>
              <a:gd name="connsiteY180" fmla="*/ 1865842 h 2083506"/>
              <a:gd name="connsiteX181" fmla="*/ 3353790 w 12191999"/>
              <a:gd name="connsiteY181" fmla="*/ 1865158 h 2083506"/>
              <a:gd name="connsiteX182" fmla="*/ 3336210 w 12191999"/>
              <a:gd name="connsiteY182" fmla="*/ 1863564 h 2083506"/>
              <a:gd name="connsiteX183" fmla="*/ 3331381 w 12191999"/>
              <a:gd name="connsiteY183" fmla="*/ 1864716 h 2083506"/>
              <a:gd name="connsiteX184" fmla="*/ 3319012 w 12191999"/>
              <a:gd name="connsiteY184" fmla="*/ 1864093 h 2083506"/>
              <a:gd name="connsiteX185" fmla="*/ 3293818 w 12191999"/>
              <a:gd name="connsiteY185" fmla="*/ 1864135 h 2083506"/>
              <a:gd name="connsiteX186" fmla="*/ 3289881 w 12191999"/>
              <a:gd name="connsiteY186" fmla="*/ 1862954 h 2083506"/>
              <a:gd name="connsiteX187" fmla="*/ 3253090 w 12191999"/>
              <a:gd name="connsiteY187" fmla="*/ 1861164 h 2083506"/>
              <a:gd name="connsiteX188" fmla="*/ 3252949 w 12191999"/>
              <a:gd name="connsiteY188" fmla="*/ 1860574 h 2083506"/>
              <a:gd name="connsiteX189" fmla="*/ 3244187 w 12191999"/>
              <a:gd name="connsiteY189" fmla="*/ 1857604 h 2083506"/>
              <a:gd name="connsiteX190" fmla="*/ 3246570 w 12191999"/>
              <a:gd name="connsiteY190" fmla="*/ 1852946 h 2083506"/>
              <a:gd name="connsiteX191" fmla="*/ 3237810 w 12191999"/>
              <a:gd name="connsiteY191" fmla="*/ 1853064 h 2083506"/>
              <a:gd name="connsiteX192" fmla="*/ 3230822 w 12191999"/>
              <a:gd name="connsiteY192" fmla="*/ 1855474 h 2083506"/>
              <a:gd name="connsiteX193" fmla="*/ 3136549 w 12191999"/>
              <a:gd name="connsiteY193" fmla="*/ 1874037 h 2083506"/>
              <a:gd name="connsiteX194" fmla="*/ 2845754 w 12191999"/>
              <a:gd name="connsiteY194" fmla="*/ 1910932 h 2083506"/>
              <a:gd name="connsiteX195" fmla="*/ 2786878 w 12191999"/>
              <a:gd name="connsiteY195" fmla="*/ 1917162 h 2083506"/>
              <a:gd name="connsiteX196" fmla="*/ 2725298 w 12191999"/>
              <a:gd name="connsiteY196" fmla="*/ 1912340 h 2083506"/>
              <a:gd name="connsiteX197" fmla="*/ 2697754 w 12191999"/>
              <a:gd name="connsiteY197" fmla="*/ 1914863 h 2083506"/>
              <a:gd name="connsiteX198" fmla="*/ 2568063 w 12191999"/>
              <a:gd name="connsiteY198" fmla="*/ 1936283 h 2083506"/>
              <a:gd name="connsiteX199" fmla="*/ 2489784 w 12191999"/>
              <a:gd name="connsiteY199" fmla="*/ 1943720 h 2083506"/>
              <a:gd name="connsiteX200" fmla="*/ 2458978 w 12191999"/>
              <a:gd name="connsiteY200" fmla="*/ 1938095 h 2083506"/>
              <a:gd name="connsiteX201" fmla="*/ 2318712 w 12191999"/>
              <a:gd name="connsiteY201" fmla="*/ 1934474 h 2083506"/>
              <a:gd name="connsiteX202" fmla="*/ 2268709 w 12191999"/>
              <a:gd name="connsiteY202" fmla="*/ 1940521 h 2083506"/>
              <a:gd name="connsiteX203" fmla="*/ 2264080 w 12191999"/>
              <a:gd name="connsiteY203" fmla="*/ 1941232 h 2083506"/>
              <a:gd name="connsiteX204" fmla="*/ 2254684 w 12191999"/>
              <a:gd name="connsiteY204" fmla="*/ 1943524 h 2083506"/>
              <a:gd name="connsiteX205" fmla="*/ 2252523 w 12191999"/>
              <a:gd name="connsiteY205" fmla="*/ 1943004 h 2083506"/>
              <a:gd name="connsiteX206" fmla="*/ 2173350 w 12191999"/>
              <a:gd name="connsiteY206" fmla="*/ 1929202 h 2083506"/>
              <a:gd name="connsiteX207" fmla="*/ 2155266 w 12191999"/>
              <a:gd name="connsiteY207" fmla="*/ 1920267 h 2083506"/>
              <a:gd name="connsiteX208" fmla="*/ 2091013 w 12191999"/>
              <a:gd name="connsiteY208" fmla="*/ 1914631 h 2083506"/>
              <a:gd name="connsiteX209" fmla="*/ 2030712 w 12191999"/>
              <a:gd name="connsiteY209" fmla="*/ 1897690 h 2083506"/>
              <a:gd name="connsiteX210" fmla="*/ 1908838 w 12191999"/>
              <a:gd name="connsiteY210" fmla="*/ 1892222 h 2083506"/>
              <a:gd name="connsiteX211" fmla="*/ 1877796 w 12191999"/>
              <a:gd name="connsiteY211" fmla="*/ 1883887 h 2083506"/>
              <a:gd name="connsiteX212" fmla="*/ 1875824 w 12191999"/>
              <a:gd name="connsiteY212" fmla="*/ 1879265 h 2083506"/>
              <a:gd name="connsiteX213" fmla="*/ 1823048 w 12191999"/>
              <a:gd name="connsiteY213" fmla="*/ 1881064 h 2083506"/>
              <a:gd name="connsiteX214" fmla="*/ 1765736 w 12191999"/>
              <a:gd name="connsiteY214" fmla="*/ 1856578 h 2083506"/>
              <a:gd name="connsiteX215" fmla="*/ 1725669 w 12191999"/>
              <a:gd name="connsiteY215" fmla="*/ 1833744 h 2083506"/>
              <a:gd name="connsiteX216" fmla="*/ 1725216 w 12191999"/>
              <a:gd name="connsiteY216" fmla="*/ 1829447 h 2083506"/>
              <a:gd name="connsiteX217" fmla="*/ 1721485 w 12191999"/>
              <a:gd name="connsiteY217" fmla="*/ 1828960 h 2083506"/>
              <a:gd name="connsiteX218" fmla="*/ 1717786 w 12191999"/>
              <a:gd name="connsiteY218" fmla="*/ 1832224 h 2083506"/>
              <a:gd name="connsiteX219" fmla="*/ 1689907 w 12191999"/>
              <a:gd name="connsiteY219" fmla="*/ 1825425 h 2083506"/>
              <a:gd name="connsiteX220" fmla="*/ 1688093 w 12191999"/>
              <a:gd name="connsiteY220" fmla="*/ 1817391 h 2083506"/>
              <a:gd name="connsiteX221" fmla="*/ 1496789 w 12191999"/>
              <a:gd name="connsiteY221" fmla="*/ 1805297 h 2083506"/>
              <a:gd name="connsiteX222" fmla="*/ 1392839 w 12191999"/>
              <a:gd name="connsiteY222" fmla="*/ 1758649 h 2083506"/>
              <a:gd name="connsiteX223" fmla="*/ 1360872 w 12191999"/>
              <a:gd name="connsiteY223" fmla="*/ 1752441 h 2083506"/>
              <a:gd name="connsiteX224" fmla="*/ 1313885 w 12191999"/>
              <a:gd name="connsiteY224" fmla="*/ 1731785 h 2083506"/>
              <a:gd name="connsiteX225" fmla="*/ 1247665 w 12191999"/>
              <a:gd name="connsiteY225" fmla="*/ 1727765 h 2083506"/>
              <a:gd name="connsiteX226" fmla="*/ 1196850 w 12191999"/>
              <a:gd name="connsiteY226" fmla="*/ 1729622 h 2083506"/>
              <a:gd name="connsiteX227" fmla="*/ 1168728 w 12191999"/>
              <a:gd name="connsiteY227" fmla="*/ 1728550 h 2083506"/>
              <a:gd name="connsiteX228" fmla="*/ 1096918 w 12191999"/>
              <a:gd name="connsiteY228" fmla="*/ 1721485 h 2083506"/>
              <a:gd name="connsiteX229" fmla="*/ 1094082 w 12191999"/>
              <a:gd name="connsiteY229" fmla="*/ 1720113 h 2083506"/>
              <a:gd name="connsiteX230" fmla="*/ 1040782 w 12191999"/>
              <a:gd name="connsiteY230" fmla="*/ 1721762 h 2083506"/>
              <a:gd name="connsiteX231" fmla="*/ 955980 w 12191999"/>
              <a:gd name="connsiteY231" fmla="*/ 1719289 h 2083506"/>
              <a:gd name="connsiteX232" fmla="*/ 926108 w 12191999"/>
              <a:gd name="connsiteY232" fmla="*/ 1715917 h 2083506"/>
              <a:gd name="connsiteX233" fmla="*/ 876049 w 12191999"/>
              <a:gd name="connsiteY233" fmla="*/ 1710422 h 2083506"/>
              <a:gd name="connsiteX234" fmla="*/ 839194 w 12191999"/>
              <a:gd name="connsiteY234" fmla="*/ 1700176 h 2083506"/>
              <a:gd name="connsiteX235" fmla="*/ 797112 w 12191999"/>
              <a:gd name="connsiteY235" fmla="*/ 1698014 h 2083506"/>
              <a:gd name="connsiteX236" fmla="*/ 786610 w 12191999"/>
              <a:gd name="connsiteY236" fmla="*/ 1705455 h 2083506"/>
              <a:gd name="connsiteX237" fmla="*/ 741833 w 12191999"/>
              <a:gd name="connsiteY237" fmla="*/ 1700566 h 2083506"/>
              <a:gd name="connsiteX238" fmla="*/ 673985 w 12191999"/>
              <a:gd name="connsiteY238" fmla="*/ 1692278 h 2083506"/>
              <a:gd name="connsiteX239" fmla="*/ 634665 w 12191999"/>
              <a:gd name="connsiteY239" fmla="*/ 1689550 h 2083506"/>
              <a:gd name="connsiteX240" fmla="*/ 527471 w 12191999"/>
              <a:gd name="connsiteY240" fmla="*/ 1679869 h 2083506"/>
              <a:gd name="connsiteX241" fmla="*/ 420260 w 12191999"/>
              <a:gd name="connsiteY241" fmla="*/ 1668475 h 2083506"/>
              <a:gd name="connsiteX242" fmla="*/ 357630 w 12191999"/>
              <a:gd name="connsiteY242" fmla="*/ 1652142 h 2083506"/>
              <a:gd name="connsiteX243" fmla="*/ 269407 w 12191999"/>
              <a:gd name="connsiteY243" fmla="*/ 1643812 h 2083506"/>
              <a:gd name="connsiteX244" fmla="*/ 254769 w 12191999"/>
              <a:gd name="connsiteY244" fmla="*/ 1641013 h 2083506"/>
              <a:gd name="connsiteX245" fmla="*/ 150763 w 12191999"/>
              <a:gd name="connsiteY245" fmla="*/ 1628143 h 2083506"/>
              <a:gd name="connsiteX246" fmla="*/ 29133 w 12191999"/>
              <a:gd name="connsiteY246" fmla="*/ 1626172 h 2083506"/>
              <a:gd name="connsiteX247" fmla="*/ 0 w 12191999"/>
              <a:gd name="connsiteY247" fmla="*/ 1619589 h 2083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</a:cxnLst>
            <a:rect l="l" t="t" r="r" b="b"/>
            <a:pathLst>
              <a:path w="12191999" h="2083506">
                <a:moveTo>
                  <a:pt x="0" y="0"/>
                </a:moveTo>
                <a:lnTo>
                  <a:pt x="9429748" y="0"/>
                </a:lnTo>
                <a:lnTo>
                  <a:pt x="9429748" y="1"/>
                </a:lnTo>
                <a:lnTo>
                  <a:pt x="12191999" y="1"/>
                </a:lnTo>
                <a:lnTo>
                  <a:pt x="12191999" y="1164372"/>
                </a:lnTo>
                <a:lnTo>
                  <a:pt x="12147852" y="1163783"/>
                </a:lnTo>
                <a:cubicBezTo>
                  <a:pt x="12063101" y="1189107"/>
                  <a:pt x="12045020" y="1156925"/>
                  <a:pt x="11993604" y="1153496"/>
                </a:cubicBezTo>
                <a:cubicBezTo>
                  <a:pt x="11954216" y="1165241"/>
                  <a:pt x="11911195" y="1167350"/>
                  <a:pt x="11865319" y="1176624"/>
                </a:cubicBezTo>
                <a:cubicBezTo>
                  <a:pt x="11822513" y="1184682"/>
                  <a:pt x="11766915" y="1201558"/>
                  <a:pt x="11718353" y="1209136"/>
                </a:cubicBezTo>
                <a:cubicBezTo>
                  <a:pt x="11675379" y="1217463"/>
                  <a:pt x="11638007" y="1216639"/>
                  <a:pt x="11609067" y="1218512"/>
                </a:cubicBezTo>
                <a:cubicBezTo>
                  <a:pt x="11597582" y="1221322"/>
                  <a:pt x="11554280" y="1243577"/>
                  <a:pt x="11545958" y="1240430"/>
                </a:cubicBezTo>
                <a:lnTo>
                  <a:pt x="11445770" y="1225780"/>
                </a:lnTo>
                <a:cubicBezTo>
                  <a:pt x="11425543" y="1230782"/>
                  <a:pt x="11413740" y="1222096"/>
                  <a:pt x="11398842" y="1227250"/>
                </a:cubicBezTo>
                <a:cubicBezTo>
                  <a:pt x="11367060" y="1233093"/>
                  <a:pt x="11269285" y="1263712"/>
                  <a:pt x="11240093" y="1266797"/>
                </a:cubicBezTo>
                <a:cubicBezTo>
                  <a:pt x="11197297" y="1273685"/>
                  <a:pt x="11181311" y="1272682"/>
                  <a:pt x="11141364" y="1288059"/>
                </a:cubicBezTo>
                <a:cubicBezTo>
                  <a:pt x="11099891" y="1305386"/>
                  <a:pt x="11051533" y="1319157"/>
                  <a:pt x="11015396" y="1353104"/>
                </a:cubicBezTo>
                <a:cubicBezTo>
                  <a:pt x="11009424" y="1362217"/>
                  <a:pt x="10992328" y="1361966"/>
                  <a:pt x="10973905" y="1365109"/>
                </a:cubicBezTo>
                <a:cubicBezTo>
                  <a:pt x="10955482" y="1368254"/>
                  <a:pt x="10907369" y="1372817"/>
                  <a:pt x="10904858" y="1371966"/>
                </a:cubicBezTo>
                <a:cubicBezTo>
                  <a:pt x="10880521" y="1379494"/>
                  <a:pt x="10873670" y="1399734"/>
                  <a:pt x="10827883" y="1410270"/>
                </a:cubicBezTo>
                <a:cubicBezTo>
                  <a:pt x="10790248" y="1415655"/>
                  <a:pt x="10724899" y="1420726"/>
                  <a:pt x="10690996" y="1426394"/>
                </a:cubicBezTo>
                <a:cubicBezTo>
                  <a:pt x="10676463" y="1423331"/>
                  <a:pt x="10634514" y="1436908"/>
                  <a:pt x="10624461" y="1444283"/>
                </a:cubicBezTo>
                <a:cubicBezTo>
                  <a:pt x="10601952" y="1468442"/>
                  <a:pt x="10536224" y="1460228"/>
                  <a:pt x="10517208" y="1478947"/>
                </a:cubicBezTo>
                <a:cubicBezTo>
                  <a:pt x="10509508" y="1482271"/>
                  <a:pt x="10505833" y="1468818"/>
                  <a:pt x="10497937" y="1469831"/>
                </a:cubicBezTo>
                <a:lnTo>
                  <a:pt x="10471201" y="1486037"/>
                </a:lnTo>
                <a:lnTo>
                  <a:pt x="10448263" y="1478223"/>
                </a:lnTo>
                <a:lnTo>
                  <a:pt x="10388089" y="1507175"/>
                </a:lnTo>
                <a:cubicBezTo>
                  <a:pt x="10350285" y="1513081"/>
                  <a:pt x="10383281" y="1526586"/>
                  <a:pt x="10333720" y="1515848"/>
                </a:cubicBezTo>
                <a:cubicBezTo>
                  <a:pt x="10286428" y="1526223"/>
                  <a:pt x="10174884" y="1550019"/>
                  <a:pt x="10104338" y="1569424"/>
                </a:cubicBezTo>
                <a:cubicBezTo>
                  <a:pt x="10066963" y="1581564"/>
                  <a:pt x="9967395" y="1605712"/>
                  <a:pt x="9910445" y="1632275"/>
                </a:cubicBezTo>
                <a:cubicBezTo>
                  <a:pt x="9856131" y="1644130"/>
                  <a:pt x="9831118" y="1689967"/>
                  <a:pt x="9770872" y="1688088"/>
                </a:cubicBezTo>
                <a:cubicBezTo>
                  <a:pt x="9769882" y="1691843"/>
                  <a:pt x="9737016" y="1697044"/>
                  <a:pt x="9733849" y="1700034"/>
                </a:cubicBezTo>
                <a:lnTo>
                  <a:pt x="9703714" y="1730093"/>
                </a:lnTo>
                <a:lnTo>
                  <a:pt x="9698351" y="1730377"/>
                </a:lnTo>
                <a:lnTo>
                  <a:pt x="9632895" y="1736363"/>
                </a:lnTo>
                <a:lnTo>
                  <a:pt x="9569107" y="1741010"/>
                </a:lnTo>
                <a:cubicBezTo>
                  <a:pt x="9558961" y="1745882"/>
                  <a:pt x="9548028" y="1750646"/>
                  <a:pt x="9536451" y="1755120"/>
                </a:cubicBezTo>
                <a:lnTo>
                  <a:pt x="9529385" y="1757515"/>
                </a:lnTo>
                <a:lnTo>
                  <a:pt x="9498527" y="1753117"/>
                </a:lnTo>
                <a:lnTo>
                  <a:pt x="9436642" y="1755478"/>
                </a:lnTo>
                <a:lnTo>
                  <a:pt x="9429748" y="1756317"/>
                </a:lnTo>
                <a:lnTo>
                  <a:pt x="9429748" y="1768745"/>
                </a:lnTo>
                <a:lnTo>
                  <a:pt x="9425802" y="1769273"/>
                </a:lnTo>
                <a:cubicBezTo>
                  <a:pt x="9390751" y="1773262"/>
                  <a:pt x="9371406" y="1773457"/>
                  <a:pt x="9349763" y="1776107"/>
                </a:cubicBezTo>
                <a:cubicBezTo>
                  <a:pt x="9314721" y="1782260"/>
                  <a:pt x="9277650" y="1796217"/>
                  <a:pt x="9256503" y="1800699"/>
                </a:cubicBezTo>
                <a:lnTo>
                  <a:pt x="9222873" y="1803003"/>
                </a:lnTo>
                <a:lnTo>
                  <a:pt x="9224095" y="1807355"/>
                </a:lnTo>
                <a:lnTo>
                  <a:pt x="9211603" y="1807675"/>
                </a:lnTo>
                <a:lnTo>
                  <a:pt x="9183719" y="1807781"/>
                </a:lnTo>
                <a:cubicBezTo>
                  <a:pt x="9166319" y="1808439"/>
                  <a:pt x="9117935" y="1807396"/>
                  <a:pt x="9100221" y="1808989"/>
                </a:cubicBezTo>
                <a:cubicBezTo>
                  <a:pt x="9095111" y="1813630"/>
                  <a:pt x="9087224" y="1816160"/>
                  <a:pt x="9077439" y="1817333"/>
                </a:cubicBezTo>
                <a:lnTo>
                  <a:pt x="9055889" y="1817464"/>
                </a:lnTo>
                <a:lnTo>
                  <a:pt x="8930912" y="1828648"/>
                </a:lnTo>
                <a:lnTo>
                  <a:pt x="8913729" y="1829483"/>
                </a:lnTo>
                <a:lnTo>
                  <a:pt x="8904423" y="1833234"/>
                </a:lnTo>
                <a:cubicBezTo>
                  <a:pt x="8897319" y="1833982"/>
                  <a:pt x="8876911" y="1833498"/>
                  <a:pt x="8871099" y="1833979"/>
                </a:cubicBezTo>
                <a:lnTo>
                  <a:pt x="8869557" y="1836113"/>
                </a:lnTo>
                <a:cubicBezTo>
                  <a:pt x="8851043" y="1839524"/>
                  <a:pt x="8781405" y="1850882"/>
                  <a:pt x="8760021" y="1854442"/>
                </a:cubicBezTo>
                <a:cubicBezTo>
                  <a:pt x="8755749" y="1851161"/>
                  <a:pt x="8746183" y="1856343"/>
                  <a:pt x="8741254" y="1857469"/>
                </a:cubicBezTo>
                <a:cubicBezTo>
                  <a:pt x="8740491" y="1855259"/>
                  <a:pt x="8728559" y="1854585"/>
                  <a:pt x="8725039" y="1856552"/>
                </a:cubicBezTo>
                <a:cubicBezTo>
                  <a:pt x="8641157" y="1867333"/>
                  <a:pt x="8683145" y="1845054"/>
                  <a:pt x="8635265" y="1859168"/>
                </a:cubicBezTo>
                <a:cubicBezTo>
                  <a:pt x="8626795" y="1860103"/>
                  <a:pt x="8619931" y="1859212"/>
                  <a:pt x="8613911" y="1857561"/>
                </a:cubicBezTo>
                <a:lnTo>
                  <a:pt x="8604931" y="1854170"/>
                </a:lnTo>
                <a:lnTo>
                  <a:pt x="8570171" y="1860579"/>
                </a:lnTo>
                <a:cubicBezTo>
                  <a:pt x="8553049" y="1862813"/>
                  <a:pt x="8535028" y="1864294"/>
                  <a:pt x="8516537" y="1864971"/>
                </a:cubicBezTo>
                <a:cubicBezTo>
                  <a:pt x="8512388" y="1860455"/>
                  <a:pt x="8497874" y="1866870"/>
                  <a:pt x="8491046" y="1868141"/>
                </a:cubicBezTo>
                <a:cubicBezTo>
                  <a:pt x="8490975" y="1865191"/>
                  <a:pt x="8475847" y="1863778"/>
                  <a:pt x="8470478" y="1866216"/>
                </a:cubicBezTo>
                <a:cubicBezTo>
                  <a:pt x="8357654" y="1876758"/>
                  <a:pt x="8421139" y="1849210"/>
                  <a:pt x="8353433" y="1865729"/>
                </a:cubicBezTo>
                <a:lnTo>
                  <a:pt x="8347675" y="1865075"/>
                </a:lnTo>
                <a:lnTo>
                  <a:pt x="8343939" y="1865677"/>
                </a:lnTo>
                <a:cubicBezTo>
                  <a:pt x="8309852" y="1870841"/>
                  <a:pt x="8272587" y="1875809"/>
                  <a:pt x="8221566" y="1881148"/>
                </a:cubicBezTo>
                <a:cubicBezTo>
                  <a:pt x="8158043" y="1892960"/>
                  <a:pt x="8095547" y="1914042"/>
                  <a:pt x="8066095" y="1919902"/>
                </a:cubicBezTo>
                <a:cubicBezTo>
                  <a:pt x="8058949" y="1919234"/>
                  <a:pt x="8051921" y="1917862"/>
                  <a:pt x="8044849" y="1916308"/>
                </a:cubicBezTo>
                <a:lnTo>
                  <a:pt x="8041142" y="1915506"/>
                </a:lnTo>
                <a:lnTo>
                  <a:pt x="8022159" y="1911521"/>
                </a:lnTo>
                <a:lnTo>
                  <a:pt x="7944932" y="1917265"/>
                </a:lnTo>
                <a:lnTo>
                  <a:pt x="7879011" y="1928570"/>
                </a:lnTo>
                <a:lnTo>
                  <a:pt x="7865529" y="1934399"/>
                </a:lnTo>
                <a:lnTo>
                  <a:pt x="7774801" y="1947969"/>
                </a:lnTo>
                <a:lnTo>
                  <a:pt x="7748398" y="1955982"/>
                </a:lnTo>
                <a:lnTo>
                  <a:pt x="7740684" y="1955717"/>
                </a:lnTo>
                <a:cubicBezTo>
                  <a:pt x="7728362" y="1958584"/>
                  <a:pt x="7714099" y="1968442"/>
                  <a:pt x="7712976" y="1960442"/>
                </a:cubicBezTo>
                <a:lnTo>
                  <a:pt x="7699956" y="1966104"/>
                </a:lnTo>
                <a:lnTo>
                  <a:pt x="7684158" y="1962927"/>
                </a:lnTo>
                <a:cubicBezTo>
                  <a:pt x="7674684" y="1962643"/>
                  <a:pt x="7652105" y="1963177"/>
                  <a:pt x="7643109" y="1964400"/>
                </a:cubicBezTo>
                <a:lnTo>
                  <a:pt x="7630180" y="1970266"/>
                </a:lnTo>
                <a:lnTo>
                  <a:pt x="7609131" y="1971774"/>
                </a:lnTo>
                <a:cubicBezTo>
                  <a:pt x="7596694" y="1971644"/>
                  <a:pt x="7570258" y="1969757"/>
                  <a:pt x="7555555" y="1969491"/>
                </a:cubicBezTo>
                <a:cubicBezTo>
                  <a:pt x="7541460" y="1966540"/>
                  <a:pt x="7530571" y="1964848"/>
                  <a:pt x="7520919" y="1970177"/>
                </a:cubicBezTo>
                <a:cubicBezTo>
                  <a:pt x="7500295" y="1966884"/>
                  <a:pt x="7480780" y="1949401"/>
                  <a:pt x="7456258" y="1960468"/>
                </a:cubicBezTo>
                <a:cubicBezTo>
                  <a:pt x="7434946" y="1957506"/>
                  <a:pt x="7435772" y="1952500"/>
                  <a:pt x="7393047" y="1952408"/>
                </a:cubicBezTo>
                <a:cubicBezTo>
                  <a:pt x="7356520" y="1952860"/>
                  <a:pt x="7236307" y="1958626"/>
                  <a:pt x="7199912" y="1959913"/>
                </a:cubicBezTo>
                <a:cubicBezTo>
                  <a:pt x="7176501" y="1959942"/>
                  <a:pt x="7160098" y="1958343"/>
                  <a:pt x="7146774" y="1956641"/>
                </a:cubicBezTo>
                <a:lnTo>
                  <a:pt x="7122244" y="1953891"/>
                </a:lnTo>
                <a:lnTo>
                  <a:pt x="7032241" y="1962723"/>
                </a:lnTo>
                <a:cubicBezTo>
                  <a:pt x="6997214" y="1965198"/>
                  <a:pt x="6963725" y="1968396"/>
                  <a:pt x="6941492" y="1976868"/>
                </a:cubicBezTo>
                <a:cubicBezTo>
                  <a:pt x="6947015" y="1970398"/>
                  <a:pt x="6923088" y="1965379"/>
                  <a:pt x="6906514" y="1968589"/>
                </a:cubicBezTo>
                <a:cubicBezTo>
                  <a:pt x="6925890" y="1943204"/>
                  <a:pt x="6840983" y="1991464"/>
                  <a:pt x="6826395" y="1974141"/>
                </a:cubicBezTo>
                <a:cubicBezTo>
                  <a:pt x="6825676" y="1990223"/>
                  <a:pt x="6751393" y="2017492"/>
                  <a:pt x="6716431" y="2004297"/>
                </a:cubicBezTo>
                <a:cubicBezTo>
                  <a:pt x="6663167" y="2007518"/>
                  <a:pt x="6625450" y="2020811"/>
                  <a:pt x="6569607" y="2015496"/>
                </a:cubicBezTo>
                <a:cubicBezTo>
                  <a:pt x="6567874" y="2017648"/>
                  <a:pt x="6565034" y="2019449"/>
                  <a:pt x="6561430" y="2020996"/>
                </a:cubicBezTo>
                <a:lnTo>
                  <a:pt x="6549371" y="2024747"/>
                </a:lnTo>
                <a:lnTo>
                  <a:pt x="6547040" y="2024474"/>
                </a:lnTo>
                <a:cubicBezTo>
                  <a:pt x="6537882" y="2024425"/>
                  <a:pt x="6533193" y="2025332"/>
                  <a:pt x="6530482" y="2026659"/>
                </a:cubicBezTo>
                <a:lnTo>
                  <a:pt x="6528565" y="2028600"/>
                </a:lnTo>
                <a:lnTo>
                  <a:pt x="6517741" y="2030558"/>
                </a:lnTo>
                <a:lnTo>
                  <a:pt x="6497855" y="2035650"/>
                </a:lnTo>
                <a:lnTo>
                  <a:pt x="6492785" y="2035444"/>
                </a:lnTo>
                <a:lnTo>
                  <a:pt x="6460692" y="2041321"/>
                </a:lnTo>
                <a:lnTo>
                  <a:pt x="6459609" y="2040851"/>
                </a:lnTo>
                <a:cubicBezTo>
                  <a:pt x="6456451" y="2039933"/>
                  <a:pt x="6452734" y="2039508"/>
                  <a:pt x="6447765" y="2040102"/>
                </a:cubicBezTo>
                <a:cubicBezTo>
                  <a:pt x="6446007" y="2031126"/>
                  <a:pt x="6441093" y="2037380"/>
                  <a:pt x="6426590" y="2039928"/>
                </a:cubicBezTo>
                <a:cubicBezTo>
                  <a:pt x="6423606" y="2033241"/>
                  <a:pt x="6413230" y="2032925"/>
                  <a:pt x="6401693" y="2033537"/>
                </a:cubicBezTo>
                <a:lnTo>
                  <a:pt x="6387141" y="2033161"/>
                </a:lnTo>
                <a:lnTo>
                  <a:pt x="6357846" y="2036782"/>
                </a:lnTo>
                <a:lnTo>
                  <a:pt x="6342914" y="2037585"/>
                </a:lnTo>
                <a:lnTo>
                  <a:pt x="6336300" y="2038781"/>
                </a:lnTo>
                <a:lnTo>
                  <a:pt x="6317178" y="2038968"/>
                </a:lnTo>
                <a:lnTo>
                  <a:pt x="6161427" y="2047338"/>
                </a:lnTo>
                <a:cubicBezTo>
                  <a:pt x="6147824" y="2057658"/>
                  <a:pt x="6118908" y="2077615"/>
                  <a:pt x="6097339" y="2082438"/>
                </a:cubicBezTo>
                <a:cubicBezTo>
                  <a:pt x="6090149" y="2084046"/>
                  <a:pt x="6083776" y="2083972"/>
                  <a:pt x="6079059" y="2081299"/>
                </a:cubicBezTo>
                <a:cubicBezTo>
                  <a:pt x="6063900" y="2082334"/>
                  <a:pt x="6011621" y="2084537"/>
                  <a:pt x="5998439" y="2070958"/>
                </a:cubicBezTo>
                <a:cubicBezTo>
                  <a:pt x="5976443" y="2071759"/>
                  <a:pt x="5925514" y="2069780"/>
                  <a:pt x="5904290" y="2070255"/>
                </a:cubicBezTo>
                <a:cubicBezTo>
                  <a:pt x="5871515" y="2066244"/>
                  <a:pt x="5843986" y="2088249"/>
                  <a:pt x="5814867" y="2079032"/>
                </a:cubicBezTo>
                <a:cubicBezTo>
                  <a:pt x="5792003" y="2070559"/>
                  <a:pt x="5750009" y="2076273"/>
                  <a:pt x="5725743" y="2070558"/>
                </a:cubicBezTo>
                <a:cubicBezTo>
                  <a:pt x="5716432" y="2058355"/>
                  <a:pt x="5667424" y="2047322"/>
                  <a:pt x="5650546" y="2052412"/>
                </a:cubicBezTo>
                <a:cubicBezTo>
                  <a:pt x="5614627" y="2046084"/>
                  <a:pt x="5608108" y="2028306"/>
                  <a:pt x="5581284" y="2023175"/>
                </a:cubicBezTo>
                <a:lnTo>
                  <a:pt x="5572593" y="2018391"/>
                </a:lnTo>
                <a:lnTo>
                  <a:pt x="5548580" y="2016951"/>
                </a:lnTo>
                <a:cubicBezTo>
                  <a:pt x="5523726" y="2017783"/>
                  <a:pt x="5498337" y="2019663"/>
                  <a:pt x="5471173" y="2018786"/>
                </a:cubicBezTo>
                <a:cubicBezTo>
                  <a:pt x="5447687" y="2003020"/>
                  <a:pt x="5353807" y="2022324"/>
                  <a:pt x="5340320" y="2037611"/>
                </a:cubicBezTo>
                <a:cubicBezTo>
                  <a:pt x="5340015" y="2024215"/>
                  <a:pt x="5271937" y="2042455"/>
                  <a:pt x="5254376" y="2042928"/>
                </a:cubicBezTo>
                <a:cubicBezTo>
                  <a:pt x="5248522" y="2043086"/>
                  <a:pt x="5248281" y="2041270"/>
                  <a:pt x="5258035" y="2035649"/>
                </a:cubicBezTo>
                <a:cubicBezTo>
                  <a:pt x="5239374" y="2037214"/>
                  <a:pt x="5220112" y="2030252"/>
                  <a:pt x="5230622" y="2024576"/>
                </a:cubicBezTo>
                <a:cubicBezTo>
                  <a:pt x="5173932" y="2036724"/>
                  <a:pt x="5090262" y="2024645"/>
                  <a:pt x="5026203" y="2030162"/>
                </a:cubicBezTo>
                <a:cubicBezTo>
                  <a:pt x="4991280" y="2016814"/>
                  <a:pt x="5010212" y="2029164"/>
                  <a:pt x="4973988" y="2026668"/>
                </a:cubicBezTo>
                <a:cubicBezTo>
                  <a:pt x="4983896" y="2038955"/>
                  <a:pt x="4930012" y="2019774"/>
                  <a:pt x="4928030" y="2033642"/>
                </a:cubicBezTo>
                <a:cubicBezTo>
                  <a:pt x="4921501" y="2032748"/>
                  <a:pt x="4915238" y="2031445"/>
                  <a:pt x="4908970" y="2030033"/>
                </a:cubicBezTo>
                <a:lnTo>
                  <a:pt x="4905679" y="2029300"/>
                </a:lnTo>
                <a:lnTo>
                  <a:pt x="4892525" y="2028768"/>
                </a:lnTo>
                <a:lnTo>
                  <a:pt x="4888818" y="2025619"/>
                </a:lnTo>
                <a:lnTo>
                  <a:pt x="4869018" y="2022668"/>
                </a:lnTo>
                <a:cubicBezTo>
                  <a:pt x="4861602" y="2022028"/>
                  <a:pt x="4853622" y="2021880"/>
                  <a:pt x="4844804" y="2022527"/>
                </a:cubicBezTo>
                <a:cubicBezTo>
                  <a:pt x="4823110" y="2028022"/>
                  <a:pt x="4789330" y="2021287"/>
                  <a:pt x="4758778" y="2021694"/>
                </a:cubicBezTo>
                <a:lnTo>
                  <a:pt x="4744748" y="2023396"/>
                </a:lnTo>
                <a:lnTo>
                  <a:pt x="4698956" y="2020558"/>
                </a:lnTo>
                <a:cubicBezTo>
                  <a:pt x="4685921" y="2020008"/>
                  <a:pt x="4672392" y="2019718"/>
                  <a:pt x="4658147" y="2019920"/>
                </a:cubicBezTo>
                <a:lnTo>
                  <a:pt x="4631706" y="2021274"/>
                </a:lnTo>
                <a:lnTo>
                  <a:pt x="4624776" y="2020152"/>
                </a:lnTo>
                <a:cubicBezTo>
                  <a:pt x="4612703" y="2020277"/>
                  <a:pt x="4596727" y="2024226"/>
                  <a:pt x="4598150" y="2019429"/>
                </a:cubicBezTo>
                <a:lnTo>
                  <a:pt x="4584588" y="2021092"/>
                </a:lnTo>
                <a:lnTo>
                  <a:pt x="4571203" y="2017263"/>
                </a:lnTo>
                <a:cubicBezTo>
                  <a:pt x="4569736" y="2016374"/>
                  <a:pt x="4568633" y="2015427"/>
                  <a:pt x="4567930" y="2014458"/>
                </a:cubicBezTo>
                <a:lnTo>
                  <a:pt x="4548984" y="2015717"/>
                </a:lnTo>
                <a:lnTo>
                  <a:pt x="4533451" y="2012976"/>
                </a:lnTo>
                <a:lnTo>
                  <a:pt x="4519910" y="2014768"/>
                </a:lnTo>
                <a:lnTo>
                  <a:pt x="4514290" y="2014364"/>
                </a:lnTo>
                <a:lnTo>
                  <a:pt x="4500320" y="2013007"/>
                </a:lnTo>
                <a:cubicBezTo>
                  <a:pt x="4493159" y="2012056"/>
                  <a:pt x="4485144" y="2010910"/>
                  <a:pt x="4476219" y="2009993"/>
                </a:cubicBezTo>
                <a:lnTo>
                  <a:pt x="4468701" y="2009574"/>
                </a:lnTo>
                <a:lnTo>
                  <a:pt x="4452333" y="2004964"/>
                </a:lnTo>
                <a:cubicBezTo>
                  <a:pt x="4440422" y="2001479"/>
                  <a:pt x="4431048" y="1999130"/>
                  <a:pt x="4420644" y="2001021"/>
                </a:cubicBezTo>
                <a:cubicBezTo>
                  <a:pt x="4402911" y="1996519"/>
                  <a:pt x="4390524" y="1983900"/>
                  <a:pt x="4364856" y="1987267"/>
                </a:cubicBezTo>
                <a:cubicBezTo>
                  <a:pt x="4372645" y="1981550"/>
                  <a:pt x="4336350" y="1986575"/>
                  <a:pt x="4332062" y="1980703"/>
                </a:cubicBezTo>
                <a:cubicBezTo>
                  <a:pt x="4330083" y="1975974"/>
                  <a:pt x="4318612" y="1976397"/>
                  <a:pt x="4309876" y="1974653"/>
                </a:cubicBezTo>
                <a:cubicBezTo>
                  <a:pt x="4303650" y="1969824"/>
                  <a:pt x="4259693" y="1965414"/>
                  <a:pt x="4244391" y="1966109"/>
                </a:cubicBezTo>
                <a:cubicBezTo>
                  <a:pt x="4201255" y="1970914"/>
                  <a:pt x="4166558" y="1951471"/>
                  <a:pt x="4132071" y="1954813"/>
                </a:cubicBezTo>
                <a:cubicBezTo>
                  <a:pt x="4123041" y="1954358"/>
                  <a:pt x="4115554" y="1953263"/>
                  <a:pt x="4109069" y="1951778"/>
                </a:cubicBezTo>
                <a:lnTo>
                  <a:pt x="4092908" y="1946662"/>
                </a:lnTo>
                <a:cubicBezTo>
                  <a:pt x="4092707" y="1945539"/>
                  <a:pt x="4092506" y="1944415"/>
                  <a:pt x="4092306" y="1943291"/>
                </a:cubicBezTo>
                <a:lnTo>
                  <a:pt x="4080234" y="1941219"/>
                </a:lnTo>
                <a:lnTo>
                  <a:pt x="4077778" y="1940145"/>
                </a:lnTo>
                <a:cubicBezTo>
                  <a:pt x="4073105" y="1938081"/>
                  <a:pt x="4068339" y="1936119"/>
                  <a:pt x="4062936" y="1934506"/>
                </a:cubicBezTo>
                <a:cubicBezTo>
                  <a:pt x="4048082" y="1947155"/>
                  <a:pt x="4014523" y="1922869"/>
                  <a:pt x="4012506" y="1935475"/>
                </a:cubicBezTo>
                <a:cubicBezTo>
                  <a:pt x="3980228" y="1928812"/>
                  <a:pt x="3986775" y="1942559"/>
                  <a:pt x="3965880" y="1925968"/>
                </a:cubicBezTo>
                <a:cubicBezTo>
                  <a:pt x="3899515" y="1923414"/>
                  <a:pt x="3830855" y="1902158"/>
                  <a:pt x="3765338" y="1906649"/>
                </a:cubicBezTo>
                <a:cubicBezTo>
                  <a:pt x="3780686" y="1902635"/>
                  <a:pt x="3768784" y="1893856"/>
                  <a:pt x="3749493" y="1893071"/>
                </a:cubicBezTo>
                <a:cubicBezTo>
                  <a:pt x="3807776" y="1876857"/>
                  <a:pt x="3656400" y="1898030"/>
                  <a:pt x="3672704" y="1881383"/>
                </a:cubicBezTo>
                <a:cubicBezTo>
                  <a:pt x="3645532" y="1893973"/>
                  <a:pt x="3537791" y="1900656"/>
                  <a:pt x="3530082" y="1883187"/>
                </a:cubicBezTo>
                <a:cubicBezTo>
                  <a:pt x="3479808" y="1875044"/>
                  <a:pt x="3426017" y="1877998"/>
                  <a:pt x="3387664" y="1862579"/>
                </a:cubicBezTo>
                <a:cubicBezTo>
                  <a:pt x="3382649" y="1863935"/>
                  <a:pt x="3377277" y="1864791"/>
                  <a:pt x="3371681" y="1865293"/>
                </a:cubicBezTo>
                <a:lnTo>
                  <a:pt x="3355305" y="1865842"/>
                </a:lnTo>
                <a:lnTo>
                  <a:pt x="3353790" y="1865158"/>
                </a:lnTo>
                <a:cubicBezTo>
                  <a:pt x="3346144" y="1863282"/>
                  <a:pt x="3340687" y="1863057"/>
                  <a:pt x="3336210" y="1863564"/>
                </a:cubicBezTo>
                <a:lnTo>
                  <a:pt x="3331381" y="1864716"/>
                </a:lnTo>
                <a:lnTo>
                  <a:pt x="3319012" y="1864093"/>
                </a:lnTo>
                <a:lnTo>
                  <a:pt x="3293818" y="1864135"/>
                </a:lnTo>
                <a:lnTo>
                  <a:pt x="3289881" y="1862954"/>
                </a:lnTo>
                <a:lnTo>
                  <a:pt x="3253090" y="1861164"/>
                </a:lnTo>
                <a:cubicBezTo>
                  <a:pt x="3253042" y="1860968"/>
                  <a:pt x="3252996" y="1860771"/>
                  <a:pt x="3252949" y="1860574"/>
                </a:cubicBezTo>
                <a:cubicBezTo>
                  <a:pt x="3251799" y="1859213"/>
                  <a:pt x="3249368" y="1858131"/>
                  <a:pt x="3244187" y="1857604"/>
                </a:cubicBezTo>
                <a:cubicBezTo>
                  <a:pt x="3250860" y="1853873"/>
                  <a:pt x="3250577" y="1852999"/>
                  <a:pt x="3246570" y="1852946"/>
                </a:cubicBezTo>
                <a:lnTo>
                  <a:pt x="3237810" y="1853064"/>
                </a:lnTo>
                <a:lnTo>
                  <a:pt x="3230822" y="1855474"/>
                </a:lnTo>
                <a:cubicBezTo>
                  <a:pt x="3206812" y="1862286"/>
                  <a:pt x="3176733" y="1868865"/>
                  <a:pt x="3136549" y="1874037"/>
                </a:cubicBezTo>
                <a:cubicBezTo>
                  <a:pt x="3081163" y="1880168"/>
                  <a:pt x="2902557" y="1900580"/>
                  <a:pt x="2845754" y="1910932"/>
                </a:cubicBezTo>
                <a:cubicBezTo>
                  <a:pt x="2860822" y="1944376"/>
                  <a:pt x="2813389" y="1905358"/>
                  <a:pt x="2786878" y="1917162"/>
                </a:cubicBezTo>
                <a:cubicBezTo>
                  <a:pt x="2766803" y="1917398"/>
                  <a:pt x="2741628" y="1915886"/>
                  <a:pt x="2725298" y="1912340"/>
                </a:cubicBezTo>
                <a:cubicBezTo>
                  <a:pt x="2716680" y="1911427"/>
                  <a:pt x="2707572" y="1911972"/>
                  <a:pt x="2697754" y="1914863"/>
                </a:cubicBezTo>
                <a:cubicBezTo>
                  <a:pt x="2667185" y="1939014"/>
                  <a:pt x="2622149" y="1926211"/>
                  <a:pt x="2568063" y="1936283"/>
                </a:cubicBezTo>
                <a:cubicBezTo>
                  <a:pt x="2552625" y="1932001"/>
                  <a:pt x="2502682" y="1953378"/>
                  <a:pt x="2489784" y="1943720"/>
                </a:cubicBezTo>
                <a:cubicBezTo>
                  <a:pt x="2478524" y="1943155"/>
                  <a:pt x="2467418" y="1949411"/>
                  <a:pt x="2458978" y="1938095"/>
                </a:cubicBezTo>
                <a:cubicBezTo>
                  <a:pt x="2417552" y="1934639"/>
                  <a:pt x="2366376" y="1931293"/>
                  <a:pt x="2318712" y="1934474"/>
                </a:cubicBezTo>
                <a:cubicBezTo>
                  <a:pt x="2296029" y="1936526"/>
                  <a:pt x="2282069" y="1938434"/>
                  <a:pt x="2268709" y="1940521"/>
                </a:cubicBezTo>
                <a:lnTo>
                  <a:pt x="2264080" y="1941232"/>
                </a:lnTo>
                <a:lnTo>
                  <a:pt x="2254684" y="1943524"/>
                </a:lnTo>
                <a:lnTo>
                  <a:pt x="2252523" y="1943004"/>
                </a:lnTo>
                <a:lnTo>
                  <a:pt x="2173350" y="1929202"/>
                </a:lnTo>
                <a:lnTo>
                  <a:pt x="2155266" y="1920267"/>
                </a:lnTo>
                <a:lnTo>
                  <a:pt x="2091013" y="1914631"/>
                </a:lnTo>
                <a:cubicBezTo>
                  <a:pt x="2033357" y="1920614"/>
                  <a:pt x="2070513" y="1905065"/>
                  <a:pt x="2030712" y="1897690"/>
                </a:cubicBezTo>
                <a:cubicBezTo>
                  <a:pt x="1994539" y="1893055"/>
                  <a:pt x="1958569" y="1883188"/>
                  <a:pt x="1908838" y="1892222"/>
                </a:cubicBezTo>
                <a:cubicBezTo>
                  <a:pt x="1897236" y="1896147"/>
                  <a:pt x="1883338" y="1892415"/>
                  <a:pt x="1877796" y="1883887"/>
                </a:cubicBezTo>
                <a:cubicBezTo>
                  <a:pt x="1876842" y="1882419"/>
                  <a:pt x="1876177" y="1880863"/>
                  <a:pt x="1875824" y="1879265"/>
                </a:cubicBezTo>
                <a:cubicBezTo>
                  <a:pt x="1843474" y="1887199"/>
                  <a:pt x="1841511" y="1873818"/>
                  <a:pt x="1823048" y="1881064"/>
                </a:cubicBezTo>
                <a:cubicBezTo>
                  <a:pt x="1792640" y="1872164"/>
                  <a:pt x="1782358" y="1850450"/>
                  <a:pt x="1765736" y="1856578"/>
                </a:cubicBezTo>
                <a:cubicBezTo>
                  <a:pt x="1753024" y="1849107"/>
                  <a:pt x="1745932" y="1828316"/>
                  <a:pt x="1725669" y="1833744"/>
                </a:cubicBezTo>
                <a:cubicBezTo>
                  <a:pt x="1727428" y="1831405"/>
                  <a:pt x="1726953" y="1830157"/>
                  <a:pt x="1725216" y="1829447"/>
                </a:cubicBezTo>
                <a:lnTo>
                  <a:pt x="1721485" y="1828960"/>
                </a:lnTo>
                <a:lnTo>
                  <a:pt x="1717786" y="1832224"/>
                </a:lnTo>
                <a:cubicBezTo>
                  <a:pt x="1703445" y="1843277"/>
                  <a:pt x="1706547" y="1827935"/>
                  <a:pt x="1689907" y="1825425"/>
                </a:cubicBezTo>
                <a:cubicBezTo>
                  <a:pt x="1682338" y="1823445"/>
                  <a:pt x="1685181" y="1820226"/>
                  <a:pt x="1688093" y="1817391"/>
                </a:cubicBezTo>
                <a:lnTo>
                  <a:pt x="1496789" y="1805297"/>
                </a:lnTo>
                <a:cubicBezTo>
                  <a:pt x="1463551" y="1793913"/>
                  <a:pt x="1426345" y="1786892"/>
                  <a:pt x="1392839" y="1758649"/>
                </a:cubicBezTo>
                <a:cubicBezTo>
                  <a:pt x="1386461" y="1750573"/>
                  <a:pt x="1374031" y="1756918"/>
                  <a:pt x="1360872" y="1752441"/>
                </a:cubicBezTo>
                <a:cubicBezTo>
                  <a:pt x="1347711" y="1747963"/>
                  <a:pt x="1332751" y="1735898"/>
                  <a:pt x="1313885" y="1731785"/>
                </a:cubicBezTo>
                <a:cubicBezTo>
                  <a:pt x="1281989" y="1726305"/>
                  <a:pt x="1256405" y="1739744"/>
                  <a:pt x="1247665" y="1727765"/>
                </a:cubicBezTo>
                <a:cubicBezTo>
                  <a:pt x="1231363" y="1728538"/>
                  <a:pt x="1209120" y="1742556"/>
                  <a:pt x="1196850" y="1729622"/>
                </a:cubicBezTo>
                <a:cubicBezTo>
                  <a:pt x="1195195" y="1740224"/>
                  <a:pt x="1178147" y="1721561"/>
                  <a:pt x="1168728" y="1728550"/>
                </a:cubicBezTo>
                <a:cubicBezTo>
                  <a:pt x="1152073" y="1727193"/>
                  <a:pt x="1122804" y="1725926"/>
                  <a:pt x="1096918" y="1721485"/>
                </a:cubicBezTo>
                <a:lnTo>
                  <a:pt x="1094082" y="1720113"/>
                </a:lnTo>
                <a:lnTo>
                  <a:pt x="1040782" y="1721762"/>
                </a:lnTo>
                <a:cubicBezTo>
                  <a:pt x="987172" y="1722352"/>
                  <a:pt x="1023272" y="1708707"/>
                  <a:pt x="955980" y="1719289"/>
                </a:cubicBezTo>
                <a:cubicBezTo>
                  <a:pt x="948995" y="1714208"/>
                  <a:pt x="940521" y="1713816"/>
                  <a:pt x="926108" y="1715917"/>
                </a:cubicBezTo>
                <a:cubicBezTo>
                  <a:pt x="900077" y="1715834"/>
                  <a:pt x="902688" y="1703436"/>
                  <a:pt x="876049" y="1710422"/>
                </a:cubicBezTo>
                <a:cubicBezTo>
                  <a:pt x="881084" y="1703830"/>
                  <a:pt x="826830" y="1706893"/>
                  <a:pt x="839194" y="1700176"/>
                </a:cubicBezTo>
                <a:cubicBezTo>
                  <a:pt x="822548" y="1693764"/>
                  <a:pt x="813674" y="1703628"/>
                  <a:pt x="797112" y="1698014"/>
                </a:cubicBezTo>
                <a:cubicBezTo>
                  <a:pt x="778195" y="1696418"/>
                  <a:pt x="807647" y="1705364"/>
                  <a:pt x="786610" y="1705455"/>
                </a:cubicBezTo>
                <a:cubicBezTo>
                  <a:pt x="761170" y="1704357"/>
                  <a:pt x="760599" y="1716610"/>
                  <a:pt x="741833" y="1700566"/>
                </a:cubicBezTo>
                <a:lnTo>
                  <a:pt x="673985" y="1692278"/>
                </a:lnTo>
                <a:cubicBezTo>
                  <a:pt x="658515" y="1695829"/>
                  <a:pt x="646395" y="1693620"/>
                  <a:pt x="634665" y="1689550"/>
                </a:cubicBezTo>
                <a:cubicBezTo>
                  <a:pt x="599149" y="1689690"/>
                  <a:pt x="567176" y="1683160"/>
                  <a:pt x="527471" y="1679869"/>
                </a:cubicBezTo>
                <a:cubicBezTo>
                  <a:pt x="484099" y="1683240"/>
                  <a:pt x="462693" y="1671949"/>
                  <a:pt x="420260" y="1668475"/>
                </a:cubicBezTo>
                <a:cubicBezTo>
                  <a:pt x="377482" y="1677390"/>
                  <a:pt x="393500" y="1652730"/>
                  <a:pt x="357630" y="1652142"/>
                </a:cubicBezTo>
                <a:cubicBezTo>
                  <a:pt x="298692" y="1659518"/>
                  <a:pt x="359631" y="1643849"/>
                  <a:pt x="269407" y="1643812"/>
                </a:cubicBezTo>
                <a:cubicBezTo>
                  <a:pt x="264204" y="1645215"/>
                  <a:pt x="253436" y="1643159"/>
                  <a:pt x="254769" y="1641013"/>
                </a:cubicBezTo>
                <a:cubicBezTo>
                  <a:pt x="234996" y="1641090"/>
                  <a:pt x="179093" y="1626583"/>
                  <a:pt x="150763" y="1628143"/>
                </a:cubicBezTo>
                <a:cubicBezTo>
                  <a:pt x="96232" y="1619954"/>
                  <a:pt x="68845" y="1629422"/>
                  <a:pt x="29133" y="1626172"/>
                </a:cubicBezTo>
                <a:lnTo>
                  <a:pt x="0" y="16195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DEBF6965-BA4B-9513-7FA6-010213B35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506" y="494414"/>
            <a:ext cx="7900987" cy="817403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</a:pPr>
            <a:r>
              <a:rPr lang="en-US" sz="2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2-extraction des caractéristique de </a:t>
            </a:r>
            <a:r>
              <a:rPr lang="en-US" sz="26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l’automate</a:t>
            </a:r>
            <a:r>
              <a:rPr lang="en-US" sz="2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avec le code python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A939F5BD-B453-0A27-8D0C-4C07A34A3C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2925" y="2850243"/>
            <a:ext cx="8058150" cy="295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4327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F0DCC097-1DB8-4B6D-85D0-6FBA0E1CA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E0B58608-23C8-4441-994D-C6823EEE1D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2083506"/>
          </a:xfrm>
          <a:custGeom>
            <a:avLst/>
            <a:gdLst>
              <a:gd name="connsiteX0" fmla="*/ 0 w 12191999"/>
              <a:gd name="connsiteY0" fmla="*/ 0 h 2083506"/>
              <a:gd name="connsiteX1" fmla="*/ 9429748 w 12191999"/>
              <a:gd name="connsiteY1" fmla="*/ 0 h 2083506"/>
              <a:gd name="connsiteX2" fmla="*/ 9429748 w 12191999"/>
              <a:gd name="connsiteY2" fmla="*/ 1 h 2083506"/>
              <a:gd name="connsiteX3" fmla="*/ 12191999 w 12191999"/>
              <a:gd name="connsiteY3" fmla="*/ 1 h 2083506"/>
              <a:gd name="connsiteX4" fmla="*/ 12191999 w 12191999"/>
              <a:gd name="connsiteY4" fmla="*/ 1164372 h 2083506"/>
              <a:gd name="connsiteX5" fmla="*/ 12147852 w 12191999"/>
              <a:gd name="connsiteY5" fmla="*/ 1163783 h 2083506"/>
              <a:gd name="connsiteX6" fmla="*/ 11993604 w 12191999"/>
              <a:gd name="connsiteY6" fmla="*/ 1153496 h 2083506"/>
              <a:gd name="connsiteX7" fmla="*/ 11865319 w 12191999"/>
              <a:gd name="connsiteY7" fmla="*/ 1176624 h 2083506"/>
              <a:gd name="connsiteX8" fmla="*/ 11718353 w 12191999"/>
              <a:gd name="connsiteY8" fmla="*/ 1209136 h 2083506"/>
              <a:gd name="connsiteX9" fmla="*/ 11609067 w 12191999"/>
              <a:gd name="connsiteY9" fmla="*/ 1218512 h 2083506"/>
              <a:gd name="connsiteX10" fmla="*/ 11545958 w 12191999"/>
              <a:gd name="connsiteY10" fmla="*/ 1240430 h 2083506"/>
              <a:gd name="connsiteX11" fmla="*/ 11445770 w 12191999"/>
              <a:gd name="connsiteY11" fmla="*/ 1225780 h 2083506"/>
              <a:gd name="connsiteX12" fmla="*/ 11398842 w 12191999"/>
              <a:gd name="connsiteY12" fmla="*/ 1227250 h 2083506"/>
              <a:gd name="connsiteX13" fmla="*/ 11240093 w 12191999"/>
              <a:gd name="connsiteY13" fmla="*/ 1266797 h 2083506"/>
              <a:gd name="connsiteX14" fmla="*/ 11141364 w 12191999"/>
              <a:gd name="connsiteY14" fmla="*/ 1288059 h 2083506"/>
              <a:gd name="connsiteX15" fmla="*/ 11015396 w 12191999"/>
              <a:gd name="connsiteY15" fmla="*/ 1353104 h 2083506"/>
              <a:gd name="connsiteX16" fmla="*/ 10973905 w 12191999"/>
              <a:gd name="connsiteY16" fmla="*/ 1365109 h 2083506"/>
              <a:gd name="connsiteX17" fmla="*/ 10904858 w 12191999"/>
              <a:gd name="connsiteY17" fmla="*/ 1371966 h 2083506"/>
              <a:gd name="connsiteX18" fmla="*/ 10827883 w 12191999"/>
              <a:gd name="connsiteY18" fmla="*/ 1410270 h 2083506"/>
              <a:gd name="connsiteX19" fmla="*/ 10690996 w 12191999"/>
              <a:gd name="connsiteY19" fmla="*/ 1426394 h 2083506"/>
              <a:gd name="connsiteX20" fmla="*/ 10624461 w 12191999"/>
              <a:gd name="connsiteY20" fmla="*/ 1444283 h 2083506"/>
              <a:gd name="connsiteX21" fmla="*/ 10517208 w 12191999"/>
              <a:gd name="connsiteY21" fmla="*/ 1478947 h 2083506"/>
              <a:gd name="connsiteX22" fmla="*/ 10497937 w 12191999"/>
              <a:gd name="connsiteY22" fmla="*/ 1469831 h 2083506"/>
              <a:gd name="connsiteX23" fmla="*/ 10471201 w 12191999"/>
              <a:gd name="connsiteY23" fmla="*/ 1486037 h 2083506"/>
              <a:gd name="connsiteX24" fmla="*/ 10448263 w 12191999"/>
              <a:gd name="connsiteY24" fmla="*/ 1478223 h 2083506"/>
              <a:gd name="connsiteX25" fmla="*/ 10388089 w 12191999"/>
              <a:gd name="connsiteY25" fmla="*/ 1507175 h 2083506"/>
              <a:gd name="connsiteX26" fmla="*/ 10333720 w 12191999"/>
              <a:gd name="connsiteY26" fmla="*/ 1515848 h 2083506"/>
              <a:gd name="connsiteX27" fmla="*/ 10104338 w 12191999"/>
              <a:gd name="connsiteY27" fmla="*/ 1569424 h 2083506"/>
              <a:gd name="connsiteX28" fmla="*/ 9910445 w 12191999"/>
              <a:gd name="connsiteY28" fmla="*/ 1632275 h 2083506"/>
              <a:gd name="connsiteX29" fmla="*/ 9770872 w 12191999"/>
              <a:gd name="connsiteY29" fmla="*/ 1688088 h 2083506"/>
              <a:gd name="connsiteX30" fmla="*/ 9733849 w 12191999"/>
              <a:gd name="connsiteY30" fmla="*/ 1700034 h 2083506"/>
              <a:gd name="connsiteX31" fmla="*/ 9703714 w 12191999"/>
              <a:gd name="connsiteY31" fmla="*/ 1730093 h 2083506"/>
              <a:gd name="connsiteX32" fmla="*/ 9698351 w 12191999"/>
              <a:gd name="connsiteY32" fmla="*/ 1730377 h 2083506"/>
              <a:gd name="connsiteX33" fmla="*/ 9632895 w 12191999"/>
              <a:gd name="connsiteY33" fmla="*/ 1736363 h 2083506"/>
              <a:gd name="connsiteX34" fmla="*/ 9569107 w 12191999"/>
              <a:gd name="connsiteY34" fmla="*/ 1741010 h 2083506"/>
              <a:gd name="connsiteX35" fmla="*/ 9536451 w 12191999"/>
              <a:gd name="connsiteY35" fmla="*/ 1755120 h 2083506"/>
              <a:gd name="connsiteX36" fmla="*/ 9529385 w 12191999"/>
              <a:gd name="connsiteY36" fmla="*/ 1757515 h 2083506"/>
              <a:gd name="connsiteX37" fmla="*/ 9498527 w 12191999"/>
              <a:gd name="connsiteY37" fmla="*/ 1753117 h 2083506"/>
              <a:gd name="connsiteX38" fmla="*/ 9436642 w 12191999"/>
              <a:gd name="connsiteY38" fmla="*/ 1755478 h 2083506"/>
              <a:gd name="connsiteX39" fmla="*/ 9429748 w 12191999"/>
              <a:gd name="connsiteY39" fmla="*/ 1756317 h 2083506"/>
              <a:gd name="connsiteX40" fmla="*/ 9429748 w 12191999"/>
              <a:gd name="connsiteY40" fmla="*/ 1768745 h 2083506"/>
              <a:gd name="connsiteX41" fmla="*/ 9425802 w 12191999"/>
              <a:gd name="connsiteY41" fmla="*/ 1769273 h 2083506"/>
              <a:gd name="connsiteX42" fmla="*/ 9349763 w 12191999"/>
              <a:gd name="connsiteY42" fmla="*/ 1776107 h 2083506"/>
              <a:gd name="connsiteX43" fmla="*/ 9256503 w 12191999"/>
              <a:gd name="connsiteY43" fmla="*/ 1800699 h 2083506"/>
              <a:gd name="connsiteX44" fmla="*/ 9222873 w 12191999"/>
              <a:gd name="connsiteY44" fmla="*/ 1803003 h 2083506"/>
              <a:gd name="connsiteX45" fmla="*/ 9224095 w 12191999"/>
              <a:gd name="connsiteY45" fmla="*/ 1807355 h 2083506"/>
              <a:gd name="connsiteX46" fmla="*/ 9211603 w 12191999"/>
              <a:gd name="connsiteY46" fmla="*/ 1807675 h 2083506"/>
              <a:gd name="connsiteX47" fmla="*/ 9183719 w 12191999"/>
              <a:gd name="connsiteY47" fmla="*/ 1807781 h 2083506"/>
              <a:gd name="connsiteX48" fmla="*/ 9100221 w 12191999"/>
              <a:gd name="connsiteY48" fmla="*/ 1808989 h 2083506"/>
              <a:gd name="connsiteX49" fmla="*/ 9077439 w 12191999"/>
              <a:gd name="connsiteY49" fmla="*/ 1817333 h 2083506"/>
              <a:gd name="connsiteX50" fmla="*/ 9055889 w 12191999"/>
              <a:gd name="connsiteY50" fmla="*/ 1817464 h 2083506"/>
              <a:gd name="connsiteX51" fmla="*/ 8930912 w 12191999"/>
              <a:gd name="connsiteY51" fmla="*/ 1828648 h 2083506"/>
              <a:gd name="connsiteX52" fmla="*/ 8913729 w 12191999"/>
              <a:gd name="connsiteY52" fmla="*/ 1829483 h 2083506"/>
              <a:gd name="connsiteX53" fmla="*/ 8904423 w 12191999"/>
              <a:gd name="connsiteY53" fmla="*/ 1833234 h 2083506"/>
              <a:gd name="connsiteX54" fmla="*/ 8871099 w 12191999"/>
              <a:gd name="connsiteY54" fmla="*/ 1833979 h 2083506"/>
              <a:gd name="connsiteX55" fmla="*/ 8869557 w 12191999"/>
              <a:gd name="connsiteY55" fmla="*/ 1836113 h 2083506"/>
              <a:gd name="connsiteX56" fmla="*/ 8760021 w 12191999"/>
              <a:gd name="connsiteY56" fmla="*/ 1854442 h 2083506"/>
              <a:gd name="connsiteX57" fmla="*/ 8741254 w 12191999"/>
              <a:gd name="connsiteY57" fmla="*/ 1857469 h 2083506"/>
              <a:gd name="connsiteX58" fmla="*/ 8725039 w 12191999"/>
              <a:gd name="connsiteY58" fmla="*/ 1856552 h 2083506"/>
              <a:gd name="connsiteX59" fmla="*/ 8635265 w 12191999"/>
              <a:gd name="connsiteY59" fmla="*/ 1859168 h 2083506"/>
              <a:gd name="connsiteX60" fmla="*/ 8613911 w 12191999"/>
              <a:gd name="connsiteY60" fmla="*/ 1857561 h 2083506"/>
              <a:gd name="connsiteX61" fmla="*/ 8604931 w 12191999"/>
              <a:gd name="connsiteY61" fmla="*/ 1854170 h 2083506"/>
              <a:gd name="connsiteX62" fmla="*/ 8570171 w 12191999"/>
              <a:gd name="connsiteY62" fmla="*/ 1860579 h 2083506"/>
              <a:gd name="connsiteX63" fmla="*/ 8516537 w 12191999"/>
              <a:gd name="connsiteY63" fmla="*/ 1864971 h 2083506"/>
              <a:gd name="connsiteX64" fmla="*/ 8491046 w 12191999"/>
              <a:gd name="connsiteY64" fmla="*/ 1868141 h 2083506"/>
              <a:gd name="connsiteX65" fmla="*/ 8470478 w 12191999"/>
              <a:gd name="connsiteY65" fmla="*/ 1866216 h 2083506"/>
              <a:gd name="connsiteX66" fmla="*/ 8353433 w 12191999"/>
              <a:gd name="connsiteY66" fmla="*/ 1865729 h 2083506"/>
              <a:gd name="connsiteX67" fmla="*/ 8347675 w 12191999"/>
              <a:gd name="connsiteY67" fmla="*/ 1865075 h 2083506"/>
              <a:gd name="connsiteX68" fmla="*/ 8343939 w 12191999"/>
              <a:gd name="connsiteY68" fmla="*/ 1865677 h 2083506"/>
              <a:gd name="connsiteX69" fmla="*/ 8221566 w 12191999"/>
              <a:gd name="connsiteY69" fmla="*/ 1881148 h 2083506"/>
              <a:gd name="connsiteX70" fmla="*/ 8066095 w 12191999"/>
              <a:gd name="connsiteY70" fmla="*/ 1919902 h 2083506"/>
              <a:gd name="connsiteX71" fmla="*/ 8044849 w 12191999"/>
              <a:gd name="connsiteY71" fmla="*/ 1916308 h 2083506"/>
              <a:gd name="connsiteX72" fmla="*/ 8041142 w 12191999"/>
              <a:gd name="connsiteY72" fmla="*/ 1915506 h 2083506"/>
              <a:gd name="connsiteX73" fmla="*/ 8022159 w 12191999"/>
              <a:gd name="connsiteY73" fmla="*/ 1911521 h 2083506"/>
              <a:gd name="connsiteX74" fmla="*/ 7944932 w 12191999"/>
              <a:gd name="connsiteY74" fmla="*/ 1917265 h 2083506"/>
              <a:gd name="connsiteX75" fmla="*/ 7879011 w 12191999"/>
              <a:gd name="connsiteY75" fmla="*/ 1928570 h 2083506"/>
              <a:gd name="connsiteX76" fmla="*/ 7865529 w 12191999"/>
              <a:gd name="connsiteY76" fmla="*/ 1934399 h 2083506"/>
              <a:gd name="connsiteX77" fmla="*/ 7774801 w 12191999"/>
              <a:gd name="connsiteY77" fmla="*/ 1947969 h 2083506"/>
              <a:gd name="connsiteX78" fmla="*/ 7748398 w 12191999"/>
              <a:gd name="connsiteY78" fmla="*/ 1955982 h 2083506"/>
              <a:gd name="connsiteX79" fmla="*/ 7740684 w 12191999"/>
              <a:gd name="connsiteY79" fmla="*/ 1955717 h 2083506"/>
              <a:gd name="connsiteX80" fmla="*/ 7712976 w 12191999"/>
              <a:gd name="connsiteY80" fmla="*/ 1960442 h 2083506"/>
              <a:gd name="connsiteX81" fmla="*/ 7699956 w 12191999"/>
              <a:gd name="connsiteY81" fmla="*/ 1966104 h 2083506"/>
              <a:gd name="connsiteX82" fmla="*/ 7684158 w 12191999"/>
              <a:gd name="connsiteY82" fmla="*/ 1962927 h 2083506"/>
              <a:gd name="connsiteX83" fmla="*/ 7643109 w 12191999"/>
              <a:gd name="connsiteY83" fmla="*/ 1964400 h 2083506"/>
              <a:gd name="connsiteX84" fmla="*/ 7630180 w 12191999"/>
              <a:gd name="connsiteY84" fmla="*/ 1970266 h 2083506"/>
              <a:gd name="connsiteX85" fmla="*/ 7609131 w 12191999"/>
              <a:gd name="connsiteY85" fmla="*/ 1971774 h 2083506"/>
              <a:gd name="connsiteX86" fmla="*/ 7555555 w 12191999"/>
              <a:gd name="connsiteY86" fmla="*/ 1969491 h 2083506"/>
              <a:gd name="connsiteX87" fmla="*/ 7520919 w 12191999"/>
              <a:gd name="connsiteY87" fmla="*/ 1970177 h 2083506"/>
              <a:gd name="connsiteX88" fmla="*/ 7456258 w 12191999"/>
              <a:gd name="connsiteY88" fmla="*/ 1960468 h 2083506"/>
              <a:gd name="connsiteX89" fmla="*/ 7393047 w 12191999"/>
              <a:gd name="connsiteY89" fmla="*/ 1952408 h 2083506"/>
              <a:gd name="connsiteX90" fmla="*/ 7199912 w 12191999"/>
              <a:gd name="connsiteY90" fmla="*/ 1959913 h 2083506"/>
              <a:gd name="connsiteX91" fmla="*/ 7146774 w 12191999"/>
              <a:gd name="connsiteY91" fmla="*/ 1956641 h 2083506"/>
              <a:gd name="connsiteX92" fmla="*/ 7122244 w 12191999"/>
              <a:gd name="connsiteY92" fmla="*/ 1953891 h 2083506"/>
              <a:gd name="connsiteX93" fmla="*/ 7032241 w 12191999"/>
              <a:gd name="connsiteY93" fmla="*/ 1962723 h 2083506"/>
              <a:gd name="connsiteX94" fmla="*/ 6941492 w 12191999"/>
              <a:gd name="connsiteY94" fmla="*/ 1976868 h 2083506"/>
              <a:gd name="connsiteX95" fmla="*/ 6906514 w 12191999"/>
              <a:gd name="connsiteY95" fmla="*/ 1968589 h 2083506"/>
              <a:gd name="connsiteX96" fmla="*/ 6826395 w 12191999"/>
              <a:gd name="connsiteY96" fmla="*/ 1974141 h 2083506"/>
              <a:gd name="connsiteX97" fmla="*/ 6716431 w 12191999"/>
              <a:gd name="connsiteY97" fmla="*/ 2004297 h 2083506"/>
              <a:gd name="connsiteX98" fmla="*/ 6569607 w 12191999"/>
              <a:gd name="connsiteY98" fmla="*/ 2015496 h 2083506"/>
              <a:gd name="connsiteX99" fmla="*/ 6561430 w 12191999"/>
              <a:gd name="connsiteY99" fmla="*/ 2020996 h 2083506"/>
              <a:gd name="connsiteX100" fmla="*/ 6549371 w 12191999"/>
              <a:gd name="connsiteY100" fmla="*/ 2024747 h 2083506"/>
              <a:gd name="connsiteX101" fmla="*/ 6547040 w 12191999"/>
              <a:gd name="connsiteY101" fmla="*/ 2024474 h 2083506"/>
              <a:gd name="connsiteX102" fmla="*/ 6530482 w 12191999"/>
              <a:gd name="connsiteY102" fmla="*/ 2026659 h 2083506"/>
              <a:gd name="connsiteX103" fmla="*/ 6528565 w 12191999"/>
              <a:gd name="connsiteY103" fmla="*/ 2028600 h 2083506"/>
              <a:gd name="connsiteX104" fmla="*/ 6517741 w 12191999"/>
              <a:gd name="connsiteY104" fmla="*/ 2030558 h 2083506"/>
              <a:gd name="connsiteX105" fmla="*/ 6497855 w 12191999"/>
              <a:gd name="connsiteY105" fmla="*/ 2035650 h 2083506"/>
              <a:gd name="connsiteX106" fmla="*/ 6492785 w 12191999"/>
              <a:gd name="connsiteY106" fmla="*/ 2035444 h 2083506"/>
              <a:gd name="connsiteX107" fmla="*/ 6460692 w 12191999"/>
              <a:gd name="connsiteY107" fmla="*/ 2041321 h 2083506"/>
              <a:gd name="connsiteX108" fmla="*/ 6459609 w 12191999"/>
              <a:gd name="connsiteY108" fmla="*/ 2040851 h 2083506"/>
              <a:gd name="connsiteX109" fmla="*/ 6447765 w 12191999"/>
              <a:gd name="connsiteY109" fmla="*/ 2040102 h 2083506"/>
              <a:gd name="connsiteX110" fmla="*/ 6426590 w 12191999"/>
              <a:gd name="connsiteY110" fmla="*/ 2039928 h 2083506"/>
              <a:gd name="connsiteX111" fmla="*/ 6401693 w 12191999"/>
              <a:gd name="connsiteY111" fmla="*/ 2033537 h 2083506"/>
              <a:gd name="connsiteX112" fmla="*/ 6387141 w 12191999"/>
              <a:gd name="connsiteY112" fmla="*/ 2033161 h 2083506"/>
              <a:gd name="connsiteX113" fmla="*/ 6357846 w 12191999"/>
              <a:gd name="connsiteY113" fmla="*/ 2036782 h 2083506"/>
              <a:gd name="connsiteX114" fmla="*/ 6342914 w 12191999"/>
              <a:gd name="connsiteY114" fmla="*/ 2037585 h 2083506"/>
              <a:gd name="connsiteX115" fmla="*/ 6336300 w 12191999"/>
              <a:gd name="connsiteY115" fmla="*/ 2038781 h 2083506"/>
              <a:gd name="connsiteX116" fmla="*/ 6317178 w 12191999"/>
              <a:gd name="connsiteY116" fmla="*/ 2038968 h 2083506"/>
              <a:gd name="connsiteX117" fmla="*/ 6161427 w 12191999"/>
              <a:gd name="connsiteY117" fmla="*/ 2047338 h 2083506"/>
              <a:gd name="connsiteX118" fmla="*/ 6097339 w 12191999"/>
              <a:gd name="connsiteY118" fmla="*/ 2082438 h 2083506"/>
              <a:gd name="connsiteX119" fmla="*/ 6079059 w 12191999"/>
              <a:gd name="connsiteY119" fmla="*/ 2081299 h 2083506"/>
              <a:gd name="connsiteX120" fmla="*/ 5998439 w 12191999"/>
              <a:gd name="connsiteY120" fmla="*/ 2070958 h 2083506"/>
              <a:gd name="connsiteX121" fmla="*/ 5904290 w 12191999"/>
              <a:gd name="connsiteY121" fmla="*/ 2070255 h 2083506"/>
              <a:gd name="connsiteX122" fmla="*/ 5814867 w 12191999"/>
              <a:gd name="connsiteY122" fmla="*/ 2079032 h 2083506"/>
              <a:gd name="connsiteX123" fmla="*/ 5725743 w 12191999"/>
              <a:gd name="connsiteY123" fmla="*/ 2070558 h 2083506"/>
              <a:gd name="connsiteX124" fmla="*/ 5650546 w 12191999"/>
              <a:gd name="connsiteY124" fmla="*/ 2052412 h 2083506"/>
              <a:gd name="connsiteX125" fmla="*/ 5581284 w 12191999"/>
              <a:gd name="connsiteY125" fmla="*/ 2023175 h 2083506"/>
              <a:gd name="connsiteX126" fmla="*/ 5572593 w 12191999"/>
              <a:gd name="connsiteY126" fmla="*/ 2018391 h 2083506"/>
              <a:gd name="connsiteX127" fmla="*/ 5548580 w 12191999"/>
              <a:gd name="connsiteY127" fmla="*/ 2016951 h 2083506"/>
              <a:gd name="connsiteX128" fmla="*/ 5471173 w 12191999"/>
              <a:gd name="connsiteY128" fmla="*/ 2018786 h 2083506"/>
              <a:gd name="connsiteX129" fmla="*/ 5340320 w 12191999"/>
              <a:gd name="connsiteY129" fmla="*/ 2037611 h 2083506"/>
              <a:gd name="connsiteX130" fmla="*/ 5254376 w 12191999"/>
              <a:gd name="connsiteY130" fmla="*/ 2042928 h 2083506"/>
              <a:gd name="connsiteX131" fmla="*/ 5258035 w 12191999"/>
              <a:gd name="connsiteY131" fmla="*/ 2035649 h 2083506"/>
              <a:gd name="connsiteX132" fmla="*/ 5230622 w 12191999"/>
              <a:gd name="connsiteY132" fmla="*/ 2024576 h 2083506"/>
              <a:gd name="connsiteX133" fmla="*/ 5026203 w 12191999"/>
              <a:gd name="connsiteY133" fmla="*/ 2030162 h 2083506"/>
              <a:gd name="connsiteX134" fmla="*/ 4973988 w 12191999"/>
              <a:gd name="connsiteY134" fmla="*/ 2026668 h 2083506"/>
              <a:gd name="connsiteX135" fmla="*/ 4928030 w 12191999"/>
              <a:gd name="connsiteY135" fmla="*/ 2033642 h 2083506"/>
              <a:gd name="connsiteX136" fmla="*/ 4908970 w 12191999"/>
              <a:gd name="connsiteY136" fmla="*/ 2030033 h 2083506"/>
              <a:gd name="connsiteX137" fmla="*/ 4905679 w 12191999"/>
              <a:gd name="connsiteY137" fmla="*/ 2029300 h 2083506"/>
              <a:gd name="connsiteX138" fmla="*/ 4892525 w 12191999"/>
              <a:gd name="connsiteY138" fmla="*/ 2028768 h 2083506"/>
              <a:gd name="connsiteX139" fmla="*/ 4888818 w 12191999"/>
              <a:gd name="connsiteY139" fmla="*/ 2025619 h 2083506"/>
              <a:gd name="connsiteX140" fmla="*/ 4869018 w 12191999"/>
              <a:gd name="connsiteY140" fmla="*/ 2022668 h 2083506"/>
              <a:gd name="connsiteX141" fmla="*/ 4844804 w 12191999"/>
              <a:gd name="connsiteY141" fmla="*/ 2022527 h 2083506"/>
              <a:gd name="connsiteX142" fmla="*/ 4758778 w 12191999"/>
              <a:gd name="connsiteY142" fmla="*/ 2021694 h 2083506"/>
              <a:gd name="connsiteX143" fmla="*/ 4744748 w 12191999"/>
              <a:gd name="connsiteY143" fmla="*/ 2023396 h 2083506"/>
              <a:gd name="connsiteX144" fmla="*/ 4698956 w 12191999"/>
              <a:gd name="connsiteY144" fmla="*/ 2020558 h 2083506"/>
              <a:gd name="connsiteX145" fmla="*/ 4658147 w 12191999"/>
              <a:gd name="connsiteY145" fmla="*/ 2019920 h 2083506"/>
              <a:gd name="connsiteX146" fmla="*/ 4631706 w 12191999"/>
              <a:gd name="connsiteY146" fmla="*/ 2021274 h 2083506"/>
              <a:gd name="connsiteX147" fmla="*/ 4624776 w 12191999"/>
              <a:gd name="connsiteY147" fmla="*/ 2020152 h 2083506"/>
              <a:gd name="connsiteX148" fmla="*/ 4598150 w 12191999"/>
              <a:gd name="connsiteY148" fmla="*/ 2019429 h 2083506"/>
              <a:gd name="connsiteX149" fmla="*/ 4584588 w 12191999"/>
              <a:gd name="connsiteY149" fmla="*/ 2021092 h 2083506"/>
              <a:gd name="connsiteX150" fmla="*/ 4571203 w 12191999"/>
              <a:gd name="connsiteY150" fmla="*/ 2017263 h 2083506"/>
              <a:gd name="connsiteX151" fmla="*/ 4567930 w 12191999"/>
              <a:gd name="connsiteY151" fmla="*/ 2014458 h 2083506"/>
              <a:gd name="connsiteX152" fmla="*/ 4548984 w 12191999"/>
              <a:gd name="connsiteY152" fmla="*/ 2015717 h 2083506"/>
              <a:gd name="connsiteX153" fmla="*/ 4533451 w 12191999"/>
              <a:gd name="connsiteY153" fmla="*/ 2012976 h 2083506"/>
              <a:gd name="connsiteX154" fmla="*/ 4519910 w 12191999"/>
              <a:gd name="connsiteY154" fmla="*/ 2014768 h 2083506"/>
              <a:gd name="connsiteX155" fmla="*/ 4514290 w 12191999"/>
              <a:gd name="connsiteY155" fmla="*/ 2014364 h 2083506"/>
              <a:gd name="connsiteX156" fmla="*/ 4500320 w 12191999"/>
              <a:gd name="connsiteY156" fmla="*/ 2013007 h 2083506"/>
              <a:gd name="connsiteX157" fmla="*/ 4476219 w 12191999"/>
              <a:gd name="connsiteY157" fmla="*/ 2009993 h 2083506"/>
              <a:gd name="connsiteX158" fmla="*/ 4468701 w 12191999"/>
              <a:gd name="connsiteY158" fmla="*/ 2009574 h 2083506"/>
              <a:gd name="connsiteX159" fmla="*/ 4452333 w 12191999"/>
              <a:gd name="connsiteY159" fmla="*/ 2004964 h 2083506"/>
              <a:gd name="connsiteX160" fmla="*/ 4420644 w 12191999"/>
              <a:gd name="connsiteY160" fmla="*/ 2001021 h 2083506"/>
              <a:gd name="connsiteX161" fmla="*/ 4364856 w 12191999"/>
              <a:gd name="connsiteY161" fmla="*/ 1987267 h 2083506"/>
              <a:gd name="connsiteX162" fmla="*/ 4332062 w 12191999"/>
              <a:gd name="connsiteY162" fmla="*/ 1980703 h 2083506"/>
              <a:gd name="connsiteX163" fmla="*/ 4309876 w 12191999"/>
              <a:gd name="connsiteY163" fmla="*/ 1974653 h 2083506"/>
              <a:gd name="connsiteX164" fmla="*/ 4244391 w 12191999"/>
              <a:gd name="connsiteY164" fmla="*/ 1966109 h 2083506"/>
              <a:gd name="connsiteX165" fmla="*/ 4132071 w 12191999"/>
              <a:gd name="connsiteY165" fmla="*/ 1954813 h 2083506"/>
              <a:gd name="connsiteX166" fmla="*/ 4109069 w 12191999"/>
              <a:gd name="connsiteY166" fmla="*/ 1951778 h 2083506"/>
              <a:gd name="connsiteX167" fmla="*/ 4092908 w 12191999"/>
              <a:gd name="connsiteY167" fmla="*/ 1946662 h 2083506"/>
              <a:gd name="connsiteX168" fmla="*/ 4092306 w 12191999"/>
              <a:gd name="connsiteY168" fmla="*/ 1943291 h 2083506"/>
              <a:gd name="connsiteX169" fmla="*/ 4080234 w 12191999"/>
              <a:gd name="connsiteY169" fmla="*/ 1941219 h 2083506"/>
              <a:gd name="connsiteX170" fmla="*/ 4077778 w 12191999"/>
              <a:gd name="connsiteY170" fmla="*/ 1940145 h 2083506"/>
              <a:gd name="connsiteX171" fmla="*/ 4062936 w 12191999"/>
              <a:gd name="connsiteY171" fmla="*/ 1934506 h 2083506"/>
              <a:gd name="connsiteX172" fmla="*/ 4012506 w 12191999"/>
              <a:gd name="connsiteY172" fmla="*/ 1935475 h 2083506"/>
              <a:gd name="connsiteX173" fmla="*/ 3965880 w 12191999"/>
              <a:gd name="connsiteY173" fmla="*/ 1925968 h 2083506"/>
              <a:gd name="connsiteX174" fmla="*/ 3765338 w 12191999"/>
              <a:gd name="connsiteY174" fmla="*/ 1906649 h 2083506"/>
              <a:gd name="connsiteX175" fmla="*/ 3749493 w 12191999"/>
              <a:gd name="connsiteY175" fmla="*/ 1893071 h 2083506"/>
              <a:gd name="connsiteX176" fmla="*/ 3672704 w 12191999"/>
              <a:gd name="connsiteY176" fmla="*/ 1881383 h 2083506"/>
              <a:gd name="connsiteX177" fmla="*/ 3530082 w 12191999"/>
              <a:gd name="connsiteY177" fmla="*/ 1883187 h 2083506"/>
              <a:gd name="connsiteX178" fmla="*/ 3387664 w 12191999"/>
              <a:gd name="connsiteY178" fmla="*/ 1862579 h 2083506"/>
              <a:gd name="connsiteX179" fmla="*/ 3371681 w 12191999"/>
              <a:gd name="connsiteY179" fmla="*/ 1865293 h 2083506"/>
              <a:gd name="connsiteX180" fmla="*/ 3355305 w 12191999"/>
              <a:gd name="connsiteY180" fmla="*/ 1865842 h 2083506"/>
              <a:gd name="connsiteX181" fmla="*/ 3353790 w 12191999"/>
              <a:gd name="connsiteY181" fmla="*/ 1865158 h 2083506"/>
              <a:gd name="connsiteX182" fmla="*/ 3336210 w 12191999"/>
              <a:gd name="connsiteY182" fmla="*/ 1863564 h 2083506"/>
              <a:gd name="connsiteX183" fmla="*/ 3331381 w 12191999"/>
              <a:gd name="connsiteY183" fmla="*/ 1864716 h 2083506"/>
              <a:gd name="connsiteX184" fmla="*/ 3319012 w 12191999"/>
              <a:gd name="connsiteY184" fmla="*/ 1864093 h 2083506"/>
              <a:gd name="connsiteX185" fmla="*/ 3293818 w 12191999"/>
              <a:gd name="connsiteY185" fmla="*/ 1864135 h 2083506"/>
              <a:gd name="connsiteX186" fmla="*/ 3289881 w 12191999"/>
              <a:gd name="connsiteY186" fmla="*/ 1862954 h 2083506"/>
              <a:gd name="connsiteX187" fmla="*/ 3253090 w 12191999"/>
              <a:gd name="connsiteY187" fmla="*/ 1861164 h 2083506"/>
              <a:gd name="connsiteX188" fmla="*/ 3252949 w 12191999"/>
              <a:gd name="connsiteY188" fmla="*/ 1860574 h 2083506"/>
              <a:gd name="connsiteX189" fmla="*/ 3244187 w 12191999"/>
              <a:gd name="connsiteY189" fmla="*/ 1857604 h 2083506"/>
              <a:gd name="connsiteX190" fmla="*/ 3246570 w 12191999"/>
              <a:gd name="connsiteY190" fmla="*/ 1852946 h 2083506"/>
              <a:gd name="connsiteX191" fmla="*/ 3237810 w 12191999"/>
              <a:gd name="connsiteY191" fmla="*/ 1853064 h 2083506"/>
              <a:gd name="connsiteX192" fmla="*/ 3230822 w 12191999"/>
              <a:gd name="connsiteY192" fmla="*/ 1855474 h 2083506"/>
              <a:gd name="connsiteX193" fmla="*/ 3136549 w 12191999"/>
              <a:gd name="connsiteY193" fmla="*/ 1874037 h 2083506"/>
              <a:gd name="connsiteX194" fmla="*/ 2845754 w 12191999"/>
              <a:gd name="connsiteY194" fmla="*/ 1910932 h 2083506"/>
              <a:gd name="connsiteX195" fmla="*/ 2786878 w 12191999"/>
              <a:gd name="connsiteY195" fmla="*/ 1917162 h 2083506"/>
              <a:gd name="connsiteX196" fmla="*/ 2725298 w 12191999"/>
              <a:gd name="connsiteY196" fmla="*/ 1912340 h 2083506"/>
              <a:gd name="connsiteX197" fmla="*/ 2697754 w 12191999"/>
              <a:gd name="connsiteY197" fmla="*/ 1914863 h 2083506"/>
              <a:gd name="connsiteX198" fmla="*/ 2568063 w 12191999"/>
              <a:gd name="connsiteY198" fmla="*/ 1936283 h 2083506"/>
              <a:gd name="connsiteX199" fmla="*/ 2489784 w 12191999"/>
              <a:gd name="connsiteY199" fmla="*/ 1943720 h 2083506"/>
              <a:gd name="connsiteX200" fmla="*/ 2458978 w 12191999"/>
              <a:gd name="connsiteY200" fmla="*/ 1938095 h 2083506"/>
              <a:gd name="connsiteX201" fmla="*/ 2318712 w 12191999"/>
              <a:gd name="connsiteY201" fmla="*/ 1934474 h 2083506"/>
              <a:gd name="connsiteX202" fmla="*/ 2268709 w 12191999"/>
              <a:gd name="connsiteY202" fmla="*/ 1940521 h 2083506"/>
              <a:gd name="connsiteX203" fmla="*/ 2264080 w 12191999"/>
              <a:gd name="connsiteY203" fmla="*/ 1941232 h 2083506"/>
              <a:gd name="connsiteX204" fmla="*/ 2254684 w 12191999"/>
              <a:gd name="connsiteY204" fmla="*/ 1943524 h 2083506"/>
              <a:gd name="connsiteX205" fmla="*/ 2252523 w 12191999"/>
              <a:gd name="connsiteY205" fmla="*/ 1943004 h 2083506"/>
              <a:gd name="connsiteX206" fmla="*/ 2173350 w 12191999"/>
              <a:gd name="connsiteY206" fmla="*/ 1929202 h 2083506"/>
              <a:gd name="connsiteX207" fmla="*/ 2155266 w 12191999"/>
              <a:gd name="connsiteY207" fmla="*/ 1920267 h 2083506"/>
              <a:gd name="connsiteX208" fmla="*/ 2091013 w 12191999"/>
              <a:gd name="connsiteY208" fmla="*/ 1914631 h 2083506"/>
              <a:gd name="connsiteX209" fmla="*/ 2030712 w 12191999"/>
              <a:gd name="connsiteY209" fmla="*/ 1897690 h 2083506"/>
              <a:gd name="connsiteX210" fmla="*/ 1908838 w 12191999"/>
              <a:gd name="connsiteY210" fmla="*/ 1892222 h 2083506"/>
              <a:gd name="connsiteX211" fmla="*/ 1877796 w 12191999"/>
              <a:gd name="connsiteY211" fmla="*/ 1883887 h 2083506"/>
              <a:gd name="connsiteX212" fmla="*/ 1875824 w 12191999"/>
              <a:gd name="connsiteY212" fmla="*/ 1879265 h 2083506"/>
              <a:gd name="connsiteX213" fmla="*/ 1823048 w 12191999"/>
              <a:gd name="connsiteY213" fmla="*/ 1881064 h 2083506"/>
              <a:gd name="connsiteX214" fmla="*/ 1765736 w 12191999"/>
              <a:gd name="connsiteY214" fmla="*/ 1856578 h 2083506"/>
              <a:gd name="connsiteX215" fmla="*/ 1725669 w 12191999"/>
              <a:gd name="connsiteY215" fmla="*/ 1833744 h 2083506"/>
              <a:gd name="connsiteX216" fmla="*/ 1725216 w 12191999"/>
              <a:gd name="connsiteY216" fmla="*/ 1829447 h 2083506"/>
              <a:gd name="connsiteX217" fmla="*/ 1721485 w 12191999"/>
              <a:gd name="connsiteY217" fmla="*/ 1828960 h 2083506"/>
              <a:gd name="connsiteX218" fmla="*/ 1717786 w 12191999"/>
              <a:gd name="connsiteY218" fmla="*/ 1832224 h 2083506"/>
              <a:gd name="connsiteX219" fmla="*/ 1689907 w 12191999"/>
              <a:gd name="connsiteY219" fmla="*/ 1825425 h 2083506"/>
              <a:gd name="connsiteX220" fmla="*/ 1688093 w 12191999"/>
              <a:gd name="connsiteY220" fmla="*/ 1817391 h 2083506"/>
              <a:gd name="connsiteX221" fmla="*/ 1496789 w 12191999"/>
              <a:gd name="connsiteY221" fmla="*/ 1805297 h 2083506"/>
              <a:gd name="connsiteX222" fmla="*/ 1392839 w 12191999"/>
              <a:gd name="connsiteY222" fmla="*/ 1758649 h 2083506"/>
              <a:gd name="connsiteX223" fmla="*/ 1360872 w 12191999"/>
              <a:gd name="connsiteY223" fmla="*/ 1752441 h 2083506"/>
              <a:gd name="connsiteX224" fmla="*/ 1313885 w 12191999"/>
              <a:gd name="connsiteY224" fmla="*/ 1731785 h 2083506"/>
              <a:gd name="connsiteX225" fmla="*/ 1247665 w 12191999"/>
              <a:gd name="connsiteY225" fmla="*/ 1727765 h 2083506"/>
              <a:gd name="connsiteX226" fmla="*/ 1196850 w 12191999"/>
              <a:gd name="connsiteY226" fmla="*/ 1729622 h 2083506"/>
              <a:gd name="connsiteX227" fmla="*/ 1168728 w 12191999"/>
              <a:gd name="connsiteY227" fmla="*/ 1728550 h 2083506"/>
              <a:gd name="connsiteX228" fmla="*/ 1096918 w 12191999"/>
              <a:gd name="connsiteY228" fmla="*/ 1721485 h 2083506"/>
              <a:gd name="connsiteX229" fmla="*/ 1094082 w 12191999"/>
              <a:gd name="connsiteY229" fmla="*/ 1720113 h 2083506"/>
              <a:gd name="connsiteX230" fmla="*/ 1040782 w 12191999"/>
              <a:gd name="connsiteY230" fmla="*/ 1721762 h 2083506"/>
              <a:gd name="connsiteX231" fmla="*/ 955980 w 12191999"/>
              <a:gd name="connsiteY231" fmla="*/ 1719289 h 2083506"/>
              <a:gd name="connsiteX232" fmla="*/ 926108 w 12191999"/>
              <a:gd name="connsiteY232" fmla="*/ 1715917 h 2083506"/>
              <a:gd name="connsiteX233" fmla="*/ 876049 w 12191999"/>
              <a:gd name="connsiteY233" fmla="*/ 1710422 h 2083506"/>
              <a:gd name="connsiteX234" fmla="*/ 839194 w 12191999"/>
              <a:gd name="connsiteY234" fmla="*/ 1700176 h 2083506"/>
              <a:gd name="connsiteX235" fmla="*/ 797112 w 12191999"/>
              <a:gd name="connsiteY235" fmla="*/ 1698014 h 2083506"/>
              <a:gd name="connsiteX236" fmla="*/ 786610 w 12191999"/>
              <a:gd name="connsiteY236" fmla="*/ 1705455 h 2083506"/>
              <a:gd name="connsiteX237" fmla="*/ 741833 w 12191999"/>
              <a:gd name="connsiteY237" fmla="*/ 1700566 h 2083506"/>
              <a:gd name="connsiteX238" fmla="*/ 673985 w 12191999"/>
              <a:gd name="connsiteY238" fmla="*/ 1692278 h 2083506"/>
              <a:gd name="connsiteX239" fmla="*/ 634665 w 12191999"/>
              <a:gd name="connsiteY239" fmla="*/ 1689550 h 2083506"/>
              <a:gd name="connsiteX240" fmla="*/ 527471 w 12191999"/>
              <a:gd name="connsiteY240" fmla="*/ 1679869 h 2083506"/>
              <a:gd name="connsiteX241" fmla="*/ 420260 w 12191999"/>
              <a:gd name="connsiteY241" fmla="*/ 1668475 h 2083506"/>
              <a:gd name="connsiteX242" fmla="*/ 357630 w 12191999"/>
              <a:gd name="connsiteY242" fmla="*/ 1652142 h 2083506"/>
              <a:gd name="connsiteX243" fmla="*/ 269407 w 12191999"/>
              <a:gd name="connsiteY243" fmla="*/ 1643812 h 2083506"/>
              <a:gd name="connsiteX244" fmla="*/ 254769 w 12191999"/>
              <a:gd name="connsiteY244" fmla="*/ 1641013 h 2083506"/>
              <a:gd name="connsiteX245" fmla="*/ 150763 w 12191999"/>
              <a:gd name="connsiteY245" fmla="*/ 1628143 h 2083506"/>
              <a:gd name="connsiteX246" fmla="*/ 29133 w 12191999"/>
              <a:gd name="connsiteY246" fmla="*/ 1626172 h 2083506"/>
              <a:gd name="connsiteX247" fmla="*/ 0 w 12191999"/>
              <a:gd name="connsiteY247" fmla="*/ 1619589 h 2083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</a:cxnLst>
            <a:rect l="l" t="t" r="r" b="b"/>
            <a:pathLst>
              <a:path w="12191999" h="2083506">
                <a:moveTo>
                  <a:pt x="0" y="0"/>
                </a:moveTo>
                <a:lnTo>
                  <a:pt x="9429748" y="0"/>
                </a:lnTo>
                <a:lnTo>
                  <a:pt x="9429748" y="1"/>
                </a:lnTo>
                <a:lnTo>
                  <a:pt x="12191999" y="1"/>
                </a:lnTo>
                <a:lnTo>
                  <a:pt x="12191999" y="1164372"/>
                </a:lnTo>
                <a:lnTo>
                  <a:pt x="12147852" y="1163783"/>
                </a:lnTo>
                <a:cubicBezTo>
                  <a:pt x="12063101" y="1189107"/>
                  <a:pt x="12045020" y="1156925"/>
                  <a:pt x="11993604" y="1153496"/>
                </a:cubicBezTo>
                <a:cubicBezTo>
                  <a:pt x="11954216" y="1165241"/>
                  <a:pt x="11911195" y="1167350"/>
                  <a:pt x="11865319" y="1176624"/>
                </a:cubicBezTo>
                <a:cubicBezTo>
                  <a:pt x="11822513" y="1184682"/>
                  <a:pt x="11766915" y="1201558"/>
                  <a:pt x="11718353" y="1209136"/>
                </a:cubicBezTo>
                <a:cubicBezTo>
                  <a:pt x="11675379" y="1217463"/>
                  <a:pt x="11638007" y="1216639"/>
                  <a:pt x="11609067" y="1218512"/>
                </a:cubicBezTo>
                <a:cubicBezTo>
                  <a:pt x="11597582" y="1221322"/>
                  <a:pt x="11554280" y="1243577"/>
                  <a:pt x="11545958" y="1240430"/>
                </a:cubicBezTo>
                <a:lnTo>
                  <a:pt x="11445770" y="1225780"/>
                </a:lnTo>
                <a:cubicBezTo>
                  <a:pt x="11425543" y="1230782"/>
                  <a:pt x="11413740" y="1222096"/>
                  <a:pt x="11398842" y="1227250"/>
                </a:cubicBezTo>
                <a:cubicBezTo>
                  <a:pt x="11367060" y="1233093"/>
                  <a:pt x="11269285" y="1263712"/>
                  <a:pt x="11240093" y="1266797"/>
                </a:cubicBezTo>
                <a:cubicBezTo>
                  <a:pt x="11197297" y="1273685"/>
                  <a:pt x="11181311" y="1272682"/>
                  <a:pt x="11141364" y="1288059"/>
                </a:cubicBezTo>
                <a:cubicBezTo>
                  <a:pt x="11099891" y="1305386"/>
                  <a:pt x="11051533" y="1319157"/>
                  <a:pt x="11015396" y="1353104"/>
                </a:cubicBezTo>
                <a:cubicBezTo>
                  <a:pt x="11009424" y="1362217"/>
                  <a:pt x="10992328" y="1361966"/>
                  <a:pt x="10973905" y="1365109"/>
                </a:cubicBezTo>
                <a:cubicBezTo>
                  <a:pt x="10955482" y="1368254"/>
                  <a:pt x="10907369" y="1372817"/>
                  <a:pt x="10904858" y="1371966"/>
                </a:cubicBezTo>
                <a:cubicBezTo>
                  <a:pt x="10880521" y="1379494"/>
                  <a:pt x="10873670" y="1399734"/>
                  <a:pt x="10827883" y="1410270"/>
                </a:cubicBezTo>
                <a:cubicBezTo>
                  <a:pt x="10790248" y="1415655"/>
                  <a:pt x="10724899" y="1420726"/>
                  <a:pt x="10690996" y="1426394"/>
                </a:cubicBezTo>
                <a:cubicBezTo>
                  <a:pt x="10676463" y="1423331"/>
                  <a:pt x="10634514" y="1436908"/>
                  <a:pt x="10624461" y="1444283"/>
                </a:cubicBezTo>
                <a:cubicBezTo>
                  <a:pt x="10601952" y="1468442"/>
                  <a:pt x="10536224" y="1460228"/>
                  <a:pt x="10517208" y="1478947"/>
                </a:cubicBezTo>
                <a:cubicBezTo>
                  <a:pt x="10509508" y="1482271"/>
                  <a:pt x="10505833" y="1468818"/>
                  <a:pt x="10497937" y="1469831"/>
                </a:cubicBezTo>
                <a:lnTo>
                  <a:pt x="10471201" y="1486037"/>
                </a:lnTo>
                <a:lnTo>
                  <a:pt x="10448263" y="1478223"/>
                </a:lnTo>
                <a:lnTo>
                  <a:pt x="10388089" y="1507175"/>
                </a:lnTo>
                <a:cubicBezTo>
                  <a:pt x="10350285" y="1513081"/>
                  <a:pt x="10383281" y="1526586"/>
                  <a:pt x="10333720" y="1515848"/>
                </a:cubicBezTo>
                <a:cubicBezTo>
                  <a:pt x="10286428" y="1526223"/>
                  <a:pt x="10174884" y="1550019"/>
                  <a:pt x="10104338" y="1569424"/>
                </a:cubicBezTo>
                <a:cubicBezTo>
                  <a:pt x="10066963" y="1581564"/>
                  <a:pt x="9967395" y="1605712"/>
                  <a:pt x="9910445" y="1632275"/>
                </a:cubicBezTo>
                <a:cubicBezTo>
                  <a:pt x="9856131" y="1644130"/>
                  <a:pt x="9831118" y="1689967"/>
                  <a:pt x="9770872" y="1688088"/>
                </a:cubicBezTo>
                <a:cubicBezTo>
                  <a:pt x="9769882" y="1691843"/>
                  <a:pt x="9737016" y="1697044"/>
                  <a:pt x="9733849" y="1700034"/>
                </a:cubicBezTo>
                <a:lnTo>
                  <a:pt x="9703714" y="1730093"/>
                </a:lnTo>
                <a:lnTo>
                  <a:pt x="9698351" y="1730377"/>
                </a:lnTo>
                <a:lnTo>
                  <a:pt x="9632895" y="1736363"/>
                </a:lnTo>
                <a:lnTo>
                  <a:pt x="9569107" y="1741010"/>
                </a:lnTo>
                <a:cubicBezTo>
                  <a:pt x="9558961" y="1745882"/>
                  <a:pt x="9548028" y="1750646"/>
                  <a:pt x="9536451" y="1755120"/>
                </a:cubicBezTo>
                <a:lnTo>
                  <a:pt x="9529385" y="1757515"/>
                </a:lnTo>
                <a:lnTo>
                  <a:pt x="9498527" y="1753117"/>
                </a:lnTo>
                <a:lnTo>
                  <a:pt x="9436642" y="1755478"/>
                </a:lnTo>
                <a:lnTo>
                  <a:pt x="9429748" y="1756317"/>
                </a:lnTo>
                <a:lnTo>
                  <a:pt x="9429748" y="1768745"/>
                </a:lnTo>
                <a:lnTo>
                  <a:pt x="9425802" y="1769273"/>
                </a:lnTo>
                <a:cubicBezTo>
                  <a:pt x="9390751" y="1773262"/>
                  <a:pt x="9371406" y="1773457"/>
                  <a:pt x="9349763" y="1776107"/>
                </a:cubicBezTo>
                <a:cubicBezTo>
                  <a:pt x="9314721" y="1782260"/>
                  <a:pt x="9277650" y="1796217"/>
                  <a:pt x="9256503" y="1800699"/>
                </a:cubicBezTo>
                <a:lnTo>
                  <a:pt x="9222873" y="1803003"/>
                </a:lnTo>
                <a:lnTo>
                  <a:pt x="9224095" y="1807355"/>
                </a:lnTo>
                <a:lnTo>
                  <a:pt x="9211603" y="1807675"/>
                </a:lnTo>
                <a:lnTo>
                  <a:pt x="9183719" y="1807781"/>
                </a:lnTo>
                <a:cubicBezTo>
                  <a:pt x="9166319" y="1808439"/>
                  <a:pt x="9117935" y="1807396"/>
                  <a:pt x="9100221" y="1808989"/>
                </a:cubicBezTo>
                <a:cubicBezTo>
                  <a:pt x="9095111" y="1813630"/>
                  <a:pt x="9087224" y="1816160"/>
                  <a:pt x="9077439" y="1817333"/>
                </a:cubicBezTo>
                <a:lnTo>
                  <a:pt x="9055889" y="1817464"/>
                </a:lnTo>
                <a:lnTo>
                  <a:pt x="8930912" y="1828648"/>
                </a:lnTo>
                <a:lnTo>
                  <a:pt x="8913729" y="1829483"/>
                </a:lnTo>
                <a:lnTo>
                  <a:pt x="8904423" y="1833234"/>
                </a:lnTo>
                <a:cubicBezTo>
                  <a:pt x="8897319" y="1833982"/>
                  <a:pt x="8876911" y="1833498"/>
                  <a:pt x="8871099" y="1833979"/>
                </a:cubicBezTo>
                <a:lnTo>
                  <a:pt x="8869557" y="1836113"/>
                </a:lnTo>
                <a:cubicBezTo>
                  <a:pt x="8851043" y="1839524"/>
                  <a:pt x="8781405" y="1850882"/>
                  <a:pt x="8760021" y="1854442"/>
                </a:cubicBezTo>
                <a:cubicBezTo>
                  <a:pt x="8755749" y="1851161"/>
                  <a:pt x="8746183" y="1856343"/>
                  <a:pt x="8741254" y="1857469"/>
                </a:cubicBezTo>
                <a:cubicBezTo>
                  <a:pt x="8740491" y="1855259"/>
                  <a:pt x="8728559" y="1854585"/>
                  <a:pt x="8725039" y="1856552"/>
                </a:cubicBezTo>
                <a:cubicBezTo>
                  <a:pt x="8641157" y="1867333"/>
                  <a:pt x="8683145" y="1845054"/>
                  <a:pt x="8635265" y="1859168"/>
                </a:cubicBezTo>
                <a:cubicBezTo>
                  <a:pt x="8626795" y="1860103"/>
                  <a:pt x="8619931" y="1859212"/>
                  <a:pt x="8613911" y="1857561"/>
                </a:cubicBezTo>
                <a:lnTo>
                  <a:pt x="8604931" y="1854170"/>
                </a:lnTo>
                <a:lnTo>
                  <a:pt x="8570171" y="1860579"/>
                </a:lnTo>
                <a:cubicBezTo>
                  <a:pt x="8553049" y="1862813"/>
                  <a:pt x="8535028" y="1864294"/>
                  <a:pt x="8516537" y="1864971"/>
                </a:cubicBezTo>
                <a:cubicBezTo>
                  <a:pt x="8512388" y="1860455"/>
                  <a:pt x="8497874" y="1866870"/>
                  <a:pt x="8491046" y="1868141"/>
                </a:cubicBezTo>
                <a:cubicBezTo>
                  <a:pt x="8490975" y="1865191"/>
                  <a:pt x="8475847" y="1863778"/>
                  <a:pt x="8470478" y="1866216"/>
                </a:cubicBezTo>
                <a:cubicBezTo>
                  <a:pt x="8357654" y="1876758"/>
                  <a:pt x="8421139" y="1849210"/>
                  <a:pt x="8353433" y="1865729"/>
                </a:cubicBezTo>
                <a:lnTo>
                  <a:pt x="8347675" y="1865075"/>
                </a:lnTo>
                <a:lnTo>
                  <a:pt x="8343939" y="1865677"/>
                </a:lnTo>
                <a:cubicBezTo>
                  <a:pt x="8309852" y="1870841"/>
                  <a:pt x="8272587" y="1875809"/>
                  <a:pt x="8221566" y="1881148"/>
                </a:cubicBezTo>
                <a:cubicBezTo>
                  <a:pt x="8158043" y="1892960"/>
                  <a:pt x="8095547" y="1914042"/>
                  <a:pt x="8066095" y="1919902"/>
                </a:cubicBezTo>
                <a:cubicBezTo>
                  <a:pt x="8058949" y="1919234"/>
                  <a:pt x="8051921" y="1917862"/>
                  <a:pt x="8044849" y="1916308"/>
                </a:cubicBezTo>
                <a:lnTo>
                  <a:pt x="8041142" y="1915506"/>
                </a:lnTo>
                <a:lnTo>
                  <a:pt x="8022159" y="1911521"/>
                </a:lnTo>
                <a:lnTo>
                  <a:pt x="7944932" y="1917265"/>
                </a:lnTo>
                <a:lnTo>
                  <a:pt x="7879011" y="1928570"/>
                </a:lnTo>
                <a:lnTo>
                  <a:pt x="7865529" y="1934399"/>
                </a:lnTo>
                <a:lnTo>
                  <a:pt x="7774801" y="1947969"/>
                </a:lnTo>
                <a:lnTo>
                  <a:pt x="7748398" y="1955982"/>
                </a:lnTo>
                <a:lnTo>
                  <a:pt x="7740684" y="1955717"/>
                </a:lnTo>
                <a:cubicBezTo>
                  <a:pt x="7728362" y="1958584"/>
                  <a:pt x="7714099" y="1968442"/>
                  <a:pt x="7712976" y="1960442"/>
                </a:cubicBezTo>
                <a:lnTo>
                  <a:pt x="7699956" y="1966104"/>
                </a:lnTo>
                <a:lnTo>
                  <a:pt x="7684158" y="1962927"/>
                </a:lnTo>
                <a:cubicBezTo>
                  <a:pt x="7674684" y="1962643"/>
                  <a:pt x="7652105" y="1963177"/>
                  <a:pt x="7643109" y="1964400"/>
                </a:cubicBezTo>
                <a:lnTo>
                  <a:pt x="7630180" y="1970266"/>
                </a:lnTo>
                <a:lnTo>
                  <a:pt x="7609131" y="1971774"/>
                </a:lnTo>
                <a:cubicBezTo>
                  <a:pt x="7596694" y="1971644"/>
                  <a:pt x="7570258" y="1969757"/>
                  <a:pt x="7555555" y="1969491"/>
                </a:cubicBezTo>
                <a:cubicBezTo>
                  <a:pt x="7541460" y="1966540"/>
                  <a:pt x="7530571" y="1964848"/>
                  <a:pt x="7520919" y="1970177"/>
                </a:cubicBezTo>
                <a:cubicBezTo>
                  <a:pt x="7500295" y="1966884"/>
                  <a:pt x="7480780" y="1949401"/>
                  <a:pt x="7456258" y="1960468"/>
                </a:cubicBezTo>
                <a:cubicBezTo>
                  <a:pt x="7434946" y="1957506"/>
                  <a:pt x="7435772" y="1952500"/>
                  <a:pt x="7393047" y="1952408"/>
                </a:cubicBezTo>
                <a:cubicBezTo>
                  <a:pt x="7356520" y="1952860"/>
                  <a:pt x="7236307" y="1958626"/>
                  <a:pt x="7199912" y="1959913"/>
                </a:cubicBezTo>
                <a:cubicBezTo>
                  <a:pt x="7176501" y="1959942"/>
                  <a:pt x="7160098" y="1958343"/>
                  <a:pt x="7146774" y="1956641"/>
                </a:cubicBezTo>
                <a:lnTo>
                  <a:pt x="7122244" y="1953891"/>
                </a:lnTo>
                <a:lnTo>
                  <a:pt x="7032241" y="1962723"/>
                </a:lnTo>
                <a:cubicBezTo>
                  <a:pt x="6997214" y="1965198"/>
                  <a:pt x="6963725" y="1968396"/>
                  <a:pt x="6941492" y="1976868"/>
                </a:cubicBezTo>
                <a:cubicBezTo>
                  <a:pt x="6947015" y="1970398"/>
                  <a:pt x="6923088" y="1965379"/>
                  <a:pt x="6906514" y="1968589"/>
                </a:cubicBezTo>
                <a:cubicBezTo>
                  <a:pt x="6925890" y="1943204"/>
                  <a:pt x="6840983" y="1991464"/>
                  <a:pt x="6826395" y="1974141"/>
                </a:cubicBezTo>
                <a:cubicBezTo>
                  <a:pt x="6825676" y="1990223"/>
                  <a:pt x="6751393" y="2017492"/>
                  <a:pt x="6716431" y="2004297"/>
                </a:cubicBezTo>
                <a:cubicBezTo>
                  <a:pt x="6663167" y="2007518"/>
                  <a:pt x="6625450" y="2020811"/>
                  <a:pt x="6569607" y="2015496"/>
                </a:cubicBezTo>
                <a:cubicBezTo>
                  <a:pt x="6567874" y="2017648"/>
                  <a:pt x="6565034" y="2019449"/>
                  <a:pt x="6561430" y="2020996"/>
                </a:cubicBezTo>
                <a:lnTo>
                  <a:pt x="6549371" y="2024747"/>
                </a:lnTo>
                <a:lnTo>
                  <a:pt x="6547040" y="2024474"/>
                </a:lnTo>
                <a:cubicBezTo>
                  <a:pt x="6537882" y="2024425"/>
                  <a:pt x="6533193" y="2025332"/>
                  <a:pt x="6530482" y="2026659"/>
                </a:cubicBezTo>
                <a:lnTo>
                  <a:pt x="6528565" y="2028600"/>
                </a:lnTo>
                <a:lnTo>
                  <a:pt x="6517741" y="2030558"/>
                </a:lnTo>
                <a:lnTo>
                  <a:pt x="6497855" y="2035650"/>
                </a:lnTo>
                <a:lnTo>
                  <a:pt x="6492785" y="2035444"/>
                </a:lnTo>
                <a:lnTo>
                  <a:pt x="6460692" y="2041321"/>
                </a:lnTo>
                <a:lnTo>
                  <a:pt x="6459609" y="2040851"/>
                </a:lnTo>
                <a:cubicBezTo>
                  <a:pt x="6456451" y="2039933"/>
                  <a:pt x="6452734" y="2039508"/>
                  <a:pt x="6447765" y="2040102"/>
                </a:cubicBezTo>
                <a:cubicBezTo>
                  <a:pt x="6446007" y="2031126"/>
                  <a:pt x="6441093" y="2037380"/>
                  <a:pt x="6426590" y="2039928"/>
                </a:cubicBezTo>
                <a:cubicBezTo>
                  <a:pt x="6423606" y="2033241"/>
                  <a:pt x="6413230" y="2032925"/>
                  <a:pt x="6401693" y="2033537"/>
                </a:cubicBezTo>
                <a:lnTo>
                  <a:pt x="6387141" y="2033161"/>
                </a:lnTo>
                <a:lnTo>
                  <a:pt x="6357846" y="2036782"/>
                </a:lnTo>
                <a:lnTo>
                  <a:pt x="6342914" y="2037585"/>
                </a:lnTo>
                <a:lnTo>
                  <a:pt x="6336300" y="2038781"/>
                </a:lnTo>
                <a:lnTo>
                  <a:pt x="6317178" y="2038968"/>
                </a:lnTo>
                <a:lnTo>
                  <a:pt x="6161427" y="2047338"/>
                </a:lnTo>
                <a:cubicBezTo>
                  <a:pt x="6147824" y="2057658"/>
                  <a:pt x="6118908" y="2077615"/>
                  <a:pt x="6097339" y="2082438"/>
                </a:cubicBezTo>
                <a:cubicBezTo>
                  <a:pt x="6090149" y="2084046"/>
                  <a:pt x="6083776" y="2083972"/>
                  <a:pt x="6079059" y="2081299"/>
                </a:cubicBezTo>
                <a:cubicBezTo>
                  <a:pt x="6063900" y="2082334"/>
                  <a:pt x="6011621" y="2084537"/>
                  <a:pt x="5998439" y="2070958"/>
                </a:cubicBezTo>
                <a:cubicBezTo>
                  <a:pt x="5976443" y="2071759"/>
                  <a:pt x="5925514" y="2069780"/>
                  <a:pt x="5904290" y="2070255"/>
                </a:cubicBezTo>
                <a:cubicBezTo>
                  <a:pt x="5871515" y="2066244"/>
                  <a:pt x="5843986" y="2088249"/>
                  <a:pt x="5814867" y="2079032"/>
                </a:cubicBezTo>
                <a:cubicBezTo>
                  <a:pt x="5792003" y="2070559"/>
                  <a:pt x="5750009" y="2076273"/>
                  <a:pt x="5725743" y="2070558"/>
                </a:cubicBezTo>
                <a:cubicBezTo>
                  <a:pt x="5716432" y="2058355"/>
                  <a:pt x="5667424" y="2047322"/>
                  <a:pt x="5650546" y="2052412"/>
                </a:cubicBezTo>
                <a:cubicBezTo>
                  <a:pt x="5614627" y="2046084"/>
                  <a:pt x="5608108" y="2028306"/>
                  <a:pt x="5581284" y="2023175"/>
                </a:cubicBezTo>
                <a:lnTo>
                  <a:pt x="5572593" y="2018391"/>
                </a:lnTo>
                <a:lnTo>
                  <a:pt x="5548580" y="2016951"/>
                </a:lnTo>
                <a:cubicBezTo>
                  <a:pt x="5523726" y="2017783"/>
                  <a:pt x="5498337" y="2019663"/>
                  <a:pt x="5471173" y="2018786"/>
                </a:cubicBezTo>
                <a:cubicBezTo>
                  <a:pt x="5447687" y="2003020"/>
                  <a:pt x="5353807" y="2022324"/>
                  <a:pt x="5340320" y="2037611"/>
                </a:cubicBezTo>
                <a:cubicBezTo>
                  <a:pt x="5340015" y="2024215"/>
                  <a:pt x="5271937" y="2042455"/>
                  <a:pt x="5254376" y="2042928"/>
                </a:cubicBezTo>
                <a:cubicBezTo>
                  <a:pt x="5248522" y="2043086"/>
                  <a:pt x="5248281" y="2041270"/>
                  <a:pt x="5258035" y="2035649"/>
                </a:cubicBezTo>
                <a:cubicBezTo>
                  <a:pt x="5239374" y="2037214"/>
                  <a:pt x="5220112" y="2030252"/>
                  <a:pt x="5230622" y="2024576"/>
                </a:cubicBezTo>
                <a:cubicBezTo>
                  <a:pt x="5173932" y="2036724"/>
                  <a:pt x="5090262" y="2024645"/>
                  <a:pt x="5026203" y="2030162"/>
                </a:cubicBezTo>
                <a:cubicBezTo>
                  <a:pt x="4991280" y="2016814"/>
                  <a:pt x="5010212" y="2029164"/>
                  <a:pt x="4973988" y="2026668"/>
                </a:cubicBezTo>
                <a:cubicBezTo>
                  <a:pt x="4983896" y="2038955"/>
                  <a:pt x="4930012" y="2019774"/>
                  <a:pt x="4928030" y="2033642"/>
                </a:cubicBezTo>
                <a:cubicBezTo>
                  <a:pt x="4921501" y="2032748"/>
                  <a:pt x="4915238" y="2031445"/>
                  <a:pt x="4908970" y="2030033"/>
                </a:cubicBezTo>
                <a:lnTo>
                  <a:pt x="4905679" y="2029300"/>
                </a:lnTo>
                <a:lnTo>
                  <a:pt x="4892525" y="2028768"/>
                </a:lnTo>
                <a:lnTo>
                  <a:pt x="4888818" y="2025619"/>
                </a:lnTo>
                <a:lnTo>
                  <a:pt x="4869018" y="2022668"/>
                </a:lnTo>
                <a:cubicBezTo>
                  <a:pt x="4861602" y="2022028"/>
                  <a:pt x="4853622" y="2021880"/>
                  <a:pt x="4844804" y="2022527"/>
                </a:cubicBezTo>
                <a:cubicBezTo>
                  <a:pt x="4823110" y="2028022"/>
                  <a:pt x="4789330" y="2021287"/>
                  <a:pt x="4758778" y="2021694"/>
                </a:cubicBezTo>
                <a:lnTo>
                  <a:pt x="4744748" y="2023396"/>
                </a:lnTo>
                <a:lnTo>
                  <a:pt x="4698956" y="2020558"/>
                </a:lnTo>
                <a:cubicBezTo>
                  <a:pt x="4685921" y="2020008"/>
                  <a:pt x="4672392" y="2019718"/>
                  <a:pt x="4658147" y="2019920"/>
                </a:cubicBezTo>
                <a:lnTo>
                  <a:pt x="4631706" y="2021274"/>
                </a:lnTo>
                <a:lnTo>
                  <a:pt x="4624776" y="2020152"/>
                </a:lnTo>
                <a:cubicBezTo>
                  <a:pt x="4612703" y="2020277"/>
                  <a:pt x="4596727" y="2024226"/>
                  <a:pt x="4598150" y="2019429"/>
                </a:cubicBezTo>
                <a:lnTo>
                  <a:pt x="4584588" y="2021092"/>
                </a:lnTo>
                <a:lnTo>
                  <a:pt x="4571203" y="2017263"/>
                </a:lnTo>
                <a:cubicBezTo>
                  <a:pt x="4569736" y="2016374"/>
                  <a:pt x="4568633" y="2015427"/>
                  <a:pt x="4567930" y="2014458"/>
                </a:cubicBezTo>
                <a:lnTo>
                  <a:pt x="4548984" y="2015717"/>
                </a:lnTo>
                <a:lnTo>
                  <a:pt x="4533451" y="2012976"/>
                </a:lnTo>
                <a:lnTo>
                  <a:pt x="4519910" y="2014768"/>
                </a:lnTo>
                <a:lnTo>
                  <a:pt x="4514290" y="2014364"/>
                </a:lnTo>
                <a:lnTo>
                  <a:pt x="4500320" y="2013007"/>
                </a:lnTo>
                <a:cubicBezTo>
                  <a:pt x="4493159" y="2012056"/>
                  <a:pt x="4485144" y="2010910"/>
                  <a:pt x="4476219" y="2009993"/>
                </a:cubicBezTo>
                <a:lnTo>
                  <a:pt x="4468701" y="2009574"/>
                </a:lnTo>
                <a:lnTo>
                  <a:pt x="4452333" y="2004964"/>
                </a:lnTo>
                <a:cubicBezTo>
                  <a:pt x="4440422" y="2001479"/>
                  <a:pt x="4431048" y="1999130"/>
                  <a:pt x="4420644" y="2001021"/>
                </a:cubicBezTo>
                <a:cubicBezTo>
                  <a:pt x="4402911" y="1996519"/>
                  <a:pt x="4390524" y="1983900"/>
                  <a:pt x="4364856" y="1987267"/>
                </a:cubicBezTo>
                <a:cubicBezTo>
                  <a:pt x="4372645" y="1981550"/>
                  <a:pt x="4336350" y="1986575"/>
                  <a:pt x="4332062" y="1980703"/>
                </a:cubicBezTo>
                <a:cubicBezTo>
                  <a:pt x="4330083" y="1975974"/>
                  <a:pt x="4318612" y="1976397"/>
                  <a:pt x="4309876" y="1974653"/>
                </a:cubicBezTo>
                <a:cubicBezTo>
                  <a:pt x="4303650" y="1969824"/>
                  <a:pt x="4259693" y="1965414"/>
                  <a:pt x="4244391" y="1966109"/>
                </a:cubicBezTo>
                <a:cubicBezTo>
                  <a:pt x="4201255" y="1970914"/>
                  <a:pt x="4166558" y="1951471"/>
                  <a:pt x="4132071" y="1954813"/>
                </a:cubicBezTo>
                <a:cubicBezTo>
                  <a:pt x="4123041" y="1954358"/>
                  <a:pt x="4115554" y="1953263"/>
                  <a:pt x="4109069" y="1951778"/>
                </a:cubicBezTo>
                <a:lnTo>
                  <a:pt x="4092908" y="1946662"/>
                </a:lnTo>
                <a:cubicBezTo>
                  <a:pt x="4092707" y="1945539"/>
                  <a:pt x="4092506" y="1944415"/>
                  <a:pt x="4092306" y="1943291"/>
                </a:cubicBezTo>
                <a:lnTo>
                  <a:pt x="4080234" y="1941219"/>
                </a:lnTo>
                <a:lnTo>
                  <a:pt x="4077778" y="1940145"/>
                </a:lnTo>
                <a:cubicBezTo>
                  <a:pt x="4073105" y="1938081"/>
                  <a:pt x="4068339" y="1936119"/>
                  <a:pt x="4062936" y="1934506"/>
                </a:cubicBezTo>
                <a:cubicBezTo>
                  <a:pt x="4048082" y="1947155"/>
                  <a:pt x="4014523" y="1922869"/>
                  <a:pt x="4012506" y="1935475"/>
                </a:cubicBezTo>
                <a:cubicBezTo>
                  <a:pt x="3980228" y="1928812"/>
                  <a:pt x="3986775" y="1942559"/>
                  <a:pt x="3965880" y="1925968"/>
                </a:cubicBezTo>
                <a:cubicBezTo>
                  <a:pt x="3899515" y="1923414"/>
                  <a:pt x="3830855" y="1902158"/>
                  <a:pt x="3765338" y="1906649"/>
                </a:cubicBezTo>
                <a:cubicBezTo>
                  <a:pt x="3780686" y="1902635"/>
                  <a:pt x="3768784" y="1893856"/>
                  <a:pt x="3749493" y="1893071"/>
                </a:cubicBezTo>
                <a:cubicBezTo>
                  <a:pt x="3807776" y="1876857"/>
                  <a:pt x="3656400" y="1898030"/>
                  <a:pt x="3672704" y="1881383"/>
                </a:cubicBezTo>
                <a:cubicBezTo>
                  <a:pt x="3645532" y="1893973"/>
                  <a:pt x="3537791" y="1900656"/>
                  <a:pt x="3530082" y="1883187"/>
                </a:cubicBezTo>
                <a:cubicBezTo>
                  <a:pt x="3479808" y="1875044"/>
                  <a:pt x="3426017" y="1877998"/>
                  <a:pt x="3387664" y="1862579"/>
                </a:cubicBezTo>
                <a:cubicBezTo>
                  <a:pt x="3382649" y="1863935"/>
                  <a:pt x="3377277" y="1864791"/>
                  <a:pt x="3371681" y="1865293"/>
                </a:cubicBezTo>
                <a:lnTo>
                  <a:pt x="3355305" y="1865842"/>
                </a:lnTo>
                <a:lnTo>
                  <a:pt x="3353790" y="1865158"/>
                </a:lnTo>
                <a:cubicBezTo>
                  <a:pt x="3346144" y="1863282"/>
                  <a:pt x="3340687" y="1863057"/>
                  <a:pt x="3336210" y="1863564"/>
                </a:cubicBezTo>
                <a:lnTo>
                  <a:pt x="3331381" y="1864716"/>
                </a:lnTo>
                <a:lnTo>
                  <a:pt x="3319012" y="1864093"/>
                </a:lnTo>
                <a:lnTo>
                  <a:pt x="3293818" y="1864135"/>
                </a:lnTo>
                <a:lnTo>
                  <a:pt x="3289881" y="1862954"/>
                </a:lnTo>
                <a:lnTo>
                  <a:pt x="3253090" y="1861164"/>
                </a:lnTo>
                <a:cubicBezTo>
                  <a:pt x="3253042" y="1860968"/>
                  <a:pt x="3252996" y="1860771"/>
                  <a:pt x="3252949" y="1860574"/>
                </a:cubicBezTo>
                <a:cubicBezTo>
                  <a:pt x="3251799" y="1859213"/>
                  <a:pt x="3249368" y="1858131"/>
                  <a:pt x="3244187" y="1857604"/>
                </a:cubicBezTo>
                <a:cubicBezTo>
                  <a:pt x="3250860" y="1853873"/>
                  <a:pt x="3250577" y="1852999"/>
                  <a:pt x="3246570" y="1852946"/>
                </a:cubicBezTo>
                <a:lnTo>
                  <a:pt x="3237810" y="1853064"/>
                </a:lnTo>
                <a:lnTo>
                  <a:pt x="3230822" y="1855474"/>
                </a:lnTo>
                <a:cubicBezTo>
                  <a:pt x="3206812" y="1862286"/>
                  <a:pt x="3176733" y="1868865"/>
                  <a:pt x="3136549" y="1874037"/>
                </a:cubicBezTo>
                <a:cubicBezTo>
                  <a:pt x="3081163" y="1880168"/>
                  <a:pt x="2902557" y="1900580"/>
                  <a:pt x="2845754" y="1910932"/>
                </a:cubicBezTo>
                <a:cubicBezTo>
                  <a:pt x="2860822" y="1944376"/>
                  <a:pt x="2813389" y="1905358"/>
                  <a:pt x="2786878" y="1917162"/>
                </a:cubicBezTo>
                <a:cubicBezTo>
                  <a:pt x="2766803" y="1917398"/>
                  <a:pt x="2741628" y="1915886"/>
                  <a:pt x="2725298" y="1912340"/>
                </a:cubicBezTo>
                <a:cubicBezTo>
                  <a:pt x="2716680" y="1911427"/>
                  <a:pt x="2707572" y="1911972"/>
                  <a:pt x="2697754" y="1914863"/>
                </a:cubicBezTo>
                <a:cubicBezTo>
                  <a:pt x="2667185" y="1939014"/>
                  <a:pt x="2622149" y="1926211"/>
                  <a:pt x="2568063" y="1936283"/>
                </a:cubicBezTo>
                <a:cubicBezTo>
                  <a:pt x="2552625" y="1932001"/>
                  <a:pt x="2502682" y="1953378"/>
                  <a:pt x="2489784" y="1943720"/>
                </a:cubicBezTo>
                <a:cubicBezTo>
                  <a:pt x="2478524" y="1943155"/>
                  <a:pt x="2467418" y="1949411"/>
                  <a:pt x="2458978" y="1938095"/>
                </a:cubicBezTo>
                <a:cubicBezTo>
                  <a:pt x="2417552" y="1934639"/>
                  <a:pt x="2366376" y="1931293"/>
                  <a:pt x="2318712" y="1934474"/>
                </a:cubicBezTo>
                <a:cubicBezTo>
                  <a:pt x="2296029" y="1936526"/>
                  <a:pt x="2282069" y="1938434"/>
                  <a:pt x="2268709" y="1940521"/>
                </a:cubicBezTo>
                <a:lnTo>
                  <a:pt x="2264080" y="1941232"/>
                </a:lnTo>
                <a:lnTo>
                  <a:pt x="2254684" y="1943524"/>
                </a:lnTo>
                <a:lnTo>
                  <a:pt x="2252523" y="1943004"/>
                </a:lnTo>
                <a:lnTo>
                  <a:pt x="2173350" y="1929202"/>
                </a:lnTo>
                <a:lnTo>
                  <a:pt x="2155266" y="1920267"/>
                </a:lnTo>
                <a:lnTo>
                  <a:pt x="2091013" y="1914631"/>
                </a:lnTo>
                <a:cubicBezTo>
                  <a:pt x="2033357" y="1920614"/>
                  <a:pt x="2070513" y="1905065"/>
                  <a:pt x="2030712" y="1897690"/>
                </a:cubicBezTo>
                <a:cubicBezTo>
                  <a:pt x="1994539" y="1893055"/>
                  <a:pt x="1958569" y="1883188"/>
                  <a:pt x="1908838" y="1892222"/>
                </a:cubicBezTo>
                <a:cubicBezTo>
                  <a:pt x="1897236" y="1896147"/>
                  <a:pt x="1883338" y="1892415"/>
                  <a:pt x="1877796" y="1883887"/>
                </a:cubicBezTo>
                <a:cubicBezTo>
                  <a:pt x="1876842" y="1882419"/>
                  <a:pt x="1876177" y="1880863"/>
                  <a:pt x="1875824" y="1879265"/>
                </a:cubicBezTo>
                <a:cubicBezTo>
                  <a:pt x="1843474" y="1887199"/>
                  <a:pt x="1841511" y="1873818"/>
                  <a:pt x="1823048" y="1881064"/>
                </a:cubicBezTo>
                <a:cubicBezTo>
                  <a:pt x="1792640" y="1872164"/>
                  <a:pt x="1782358" y="1850450"/>
                  <a:pt x="1765736" y="1856578"/>
                </a:cubicBezTo>
                <a:cubicBezTo>
                  <a:pt x="1753024" y="1849107"/>
                  <a:pt x="1745932" y="1828316"/>
                  <a:pt x="1725669" y="1833744"/>
                </a:cubicBezTo>
                <a:cubicBezTo>
                  <a:pt x="1727428" y="1831405"/>
                  <a:pt x="1726953" y="1830157"/>
                  <a:pt x="1725216" y="1829447"/>
                </a:cubicBezTo>
                <a:lnTo>
                  <a:pt x="1721485" y="1828960"/>
                </a:lnTo>
                <a:lnTo>
                  <a:pt x="1717786" y="1832224"/>
                </a:lnTo>
                <a:cubicBezTo>
                  <a:pt x="1703445" y="1843277"/>
                  <a:pt x="1706547" y="1827935"/>
                  <a:pt x="1689907" y="1825425"/>
                </a:cubicBezTo>
                <a:cubicBezTo>
                  <a:pt x="1682338" y="1823445"/>
                  <a:pt x="1685181" y="1820226"/>
                  <a:pt x="1688093" y="1817391"/>
                </a:cubicBezTo>
                <a:lnTo>
                  <a:pt x="1496789" y="1805297"/>
                </a:lnTo>
                <a:cubicBezTo>
                  <a:pt x="1463551" y="1793913"/>
                  <a:pt x="1426345" y="1786892"/>
                  <a:pt x="1392839" y="1758649"/>
                </a:cubicBezTo>
                <a:cubicBezTo>
                  <a:pt x="1386461" y="1750573"/>
                  <a:pt x="1374031" y="1756918"/>
                  <a:pt x="1360872" y="1752441"/>
                </a:cubicBezTo>
                <a:cubicBezTo>
                  <a:pt x="1347711" y="1747963"/>
                  <a:pt x="1332751" y="1735898"/>
                  <a:pt x="1313885" y="1731785"/>
                </a:cubicBezTo>
                <a:cubicBezTo>
                  <a:pt x="1281989" y="1726305"/>
                  <a:pt x="1256405" y="1739744"/>
                  <a:pt x="1247665" y="1727765"/>
                </a:cubicBezTo>
                <a:cubicBezTo>
                  <a:pt x="1231363" y="1728538"/>
                  <a:pt x="1209120" y="1742556"/>
                  <a:pt x="1196850" y="1729622"/>
                </a:cubicBezTo>
                <a:cubicBezTo>
                  <a:pt x="1195195" y="1740224"/>
                  <a:pt x="1178147" y="1721561"/>
                  <a:pt x="1168728" y="1728550"/>
                </a:cubicBezTo>
                <a:cubicBezTo>
                  <a:pt x="1152073" y="1727193"/>
                  <a:pt x="1122804" y="1725926"/>
                  <a:pt x="1096918" y="1721485"/>
                </a:cubicBezTo>
                <a:lnTo>
                  <a:pt x="1094082" y="1720113"/>
                </a:lnTo>
                <a:lnTo>
                  <a:pt x="1040782" y="1721762"/>
                </a:lnTo>
                <a:cubicBezTo>
                  <a:pt x="987172" y="1722352"/>
                  <a:pt x="1023272" y="1708707"/>
                  <a:pt x="955980" y="1719289"/>
                </a:cubicBezTo>
                <a:cubicBezTo>
                  <a:pt x="948995" y="1714208"/>
                  <a:pt x="940521" y="1713816"/>
                  <a:pt x="926108" y="1715917"/>
                </a:cubicBezTo>
                <a:cubicBezTo>
                  <a:pt x="900077" y="1715834"/>
                  <a:pt x="902688" y="1703436"/>
                  <a:pt x="876049" y="1710422"/>
                </a:cubicBezTo>
                <a:cubicBezTo>
                  <a:pt x="881084" y="1703830"/>
                  <a:pt x="826830" y="1706893"/>
                  <a:pt x="839194" y="1700176"/>
                </a:cubicBezTo>
                <a:cubicBezTo>
                  <a:pt x="822548" y="1693764"/>
                  <a:pt x="813674" y="1703628"/>
                  <a:pt x="797112" y="1698014"/>
                </a:cubicBezTo>
                <a:cubicBezTo>
                  <a:pt x="778195" y="1696418"/>
                  <a:pt x="807647" y="1705364"/>
                  <a:pt x="786610" y="1705455"/>
                </a:cubicBezTo>
                <a:cubicBezTo>
                  <a:pt x="761170" y="1704357"/>
                  <a:pt x="760599" y="1716610"/>
                  <a:pt x="741833" y="1700566"/>
                </a:cubicBezTo>
                <a:lnTo>
                  <a:pt x="673985" y="1692278"/>
                </a:lnTo>
                <a:cubicBezTo>
                  <a:pt x="658515" y="1695829"/>
                  <a:pt x="646395" y="1693620"/>
                  <a:pt x="634665" y="1689550"/>
                </a:cubicBezTo>
                <a:cubicBezTo>
                  <a:pt x="599149" y="1689690"/>
                  <a:pt x="567176" y="1683160"/>
                  <a:pt x="527471" y="1679869"/>
                </a:cubicBezTo>
                <a:cubicBezTo>
                  <a:pt x="484099" y="1683240"/>
                  <a:pt x="462693" y="1671949"/>
                  <a:pt x="420260" y="1668475"/>
                </a:cubicBezTo>
                <a:cubicBezTo>
                  <a:pt x="377482" y="1677390"/>
                  <a:pt x="393500" y="1652730"/>
                  <a:pt x="357630" y="1652142"/>
                </a:cubicBezTo>
                <a:cubicBezTo>
                  <a:pt x="298692" y="1659518"/>
                  <a:pt x="359631" y="1643849"/>
                  <a:pt x="269407" y="1643812"/>
                </a:cubicBezTo>
                <a:cubicBezTo>
                  <a:pt x="264204" y="1645215"/>
                  <a:pt x="253436" y="1643159"/>
                  <a:pt x="254769" y="1641013"/>
                </a:cubicBezTo>
                <a:cubicBezTo>
                  <a:pt x="234996" y="1641090"/>
                  <a:pt x="179093" y="1626583"/>
                  <a:pt x="150763" y="1628143"/>
                </a:cubicBezTo>
                <a:cubicBezTo>
                  <a:pt x="96232" y="1619954"/>
                  <a:pt x="68845" y="1629422"/>
                  <a:pt x="29133" y="1626172"/>
                </a:cubicBezTo>
                <a:lnTo>
                  <a:pt x="0" y="16195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C82CB99-FD53-ACFF-01D2-4D4CE385A4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506" y="494414"/>
            <a:ext cx="7900987" cy="817403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</a:pPr>
            <a:r>
              <a:rPr lang="en-US" sz="31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3-création du dictionnaire de transitions</a:t>
            </a:r>
          </a:p>
        </p:txBody>
      </p:sp>
      <p:pic>
        <p:nvPicPr>
          <p:cNvPr id="9" name="Espace réservé du contenu 8">
            <a:extLst>
              <a:ext uri="{FF2B5EF4-FFF2-40B4-BE49-F238E27FC236}">
                <a16:creationId xmlns:a16="http://schemas.microsoft.com/office/drawing/2014/main" id="{BC0DD09B-1FD1-B55C-9210-533356CD18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r="72606" b="82446"/>
          <a:stretch/>
        </p:blipFill>
        <p:spPr>
          <a:xfrm>
            <a:off x="100012" y="2469350"/>
            <a:ext cx="2207419" cy="445300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FAEBF301-AAEC-268A-FD90-1E3C8A3FA4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6219" y="1503997"/>
            <a:ext cx="4717600" cy="5200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319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282117" y="-253670"/>
            <a:ext cx="137072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668730" y="422146"/>
            <a:ext cx="484026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7532611" y="655140"/>
            <a:ext cx="515604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7017482" y="0"/>
            <a:ext cx="2126518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982258" y="6115501"/>
            <a:ext cx="1120884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CC42AAB6-E13A-3B94-8D94-8E47C4AE23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6829" y="643467"/>
            <a:ext cx="7930340" cy="5571065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703060" y="6453143"/>
            <a:ext cx="611177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4986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8BA5F19-D5E1-4ECC-BEC2-DF7AEDFD7C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50CC88A9-A661-4C48-866E-8734E511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8452002" cy="2008639"/>
          </a:xfrm>
          <a:custGeom>
            <a:avLst/>
            <a:gdLst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174645 w 11269336"/>
              <a:gd name="connsiteY140" fmla="*/ 2088358 h 2323145"/>
              <a:gd name="connsiteX141" fmla="*/ 5092476 w 11269336"/>
              <a:gd name="connsiteY141" fmla="*/ 2100737 h 2323145"/>
              <a:gd name="connsiteX142" fmla="*/ 5060738 w 11269336"/>
              <a:gd name="connsiteY142" fmla="*/ 2083274 h 2323145"/>
              <a:gd name="connsiteX143" fmla="*/ 4860988 w 11269336"/>
              <a:gd name="connsiteY143" fmla="*/ 2135698 h 2323145"/>
              <a:gd name="connsiteX144" fmla="*/ 4807902 w 11269336"/>
              <a:gd name="connsiteY144" fmla="*/ 2138894 h 2323145"/>
              <a:gd name="connsiteX145" fmla="*/ 4765388 w 11269336"/>
              <a:gd name="connsiteY145" fmla="*/ 2162525 h 2323145"/>
              <a:gd name="connsiteX146" fmla="*/ 4745033 w 11269336"/>
              <a:gd name="connsiteY146" fmla="*/ 2158859 h 2323145"/>
              <a:gd name="connsiteX147" fmla="*/ 4741475 w 11269336"/>
              <a:gd name="connsiteY147" fmla="*/ 2157998 h 2323145"/>
              <a:gd name="connsiteX148" fmla="*/ 4728247 w 11269336"/>
              <a:gd name="connsiteY148" fmla="*/ 2159526 h 2323145"/>
              <a:gd name="connsiteX149" fmla="*/ 4723263 w 11269336"/>
              <a:gd name="connsiteY149" fmla="*/ 2153742 h 2323145"/>
              <a:gd name="connsiteX150" fmla="*/ 4702453 w 11269336"/>
              <a:gd name="connsiteY150" fmla="*/ 2151586 h 2323145"/>
              <a:gd name="connsiteX151" fmla="*/ 4678455 w 11269336"/>
              <a:gd name="connsiteY151" fmla="*/ 2156131 h 2323145"/>
              <a:gd name="connsiteX152" fmla="*/ 4593061 w 11269336"/>
              <a:gd name="connsiteY152" fmla="*/ 2171597 h 2323145"/>
              <a:gd name="connsiteX153" fmla="*/ 4579902 w 11269336"/>
              <a:gd name="connsiteY153" fmla="*/ 2177927 h 2323145"/>
              <a:gd name="connsiteX154" fmla="*/ 4533444 w 11269336"/>
              <a:gd name="connsiteY154" fmla="*/ 2181200 h 2323145"/>
              <a:gd name="connsiteX155" fmla="*/ 4492832 w 11269336"/>
              <a:gd name="connsiteY155" fmla="*/ 2188033 h 2323145"/>
              <a:gd name="connsiteX156" fmla="*/ 4467257 w 11269336"/>
              <a:gd name="connsiteY156" fmla="*/ 2196121 h 2323145"/>
              <a:gd name="connsiteX157" fmla="*/ 4459937 w 11269336"/>
              <a:gd name="connsiteY157" fmla="*/ 2195182 h 2323145"/>
              <a:gd name="connsiteX158" fmla="*/ 4433312 w 11269336"/>
              <a:gd name="connsiteY158" fmla="*/ 2199004 h 2323145"/>
              <a:gd name="connsiteX159" fmla="*/ 4420601 w 11269336"/>
              <a:gd name="connsiteY159" fmla="*/ 2205158 h 2323145"/>
              <a:gd name="connsiteX160" fmla="*/ 4405765 w 11269336"/>
              <a:gd name="connsiteY160" fmla="*/ 2199902 h 2323145"/>
              <a:gd name="connsiteX161" fmla="*/ 4401354 w 11269336"/>
              <a:gd name="connsiteY161" fmla="*/ 2194745 h 2323145"/>
              <a:gd name="connsiteX162" fmla="*/ 4383151 w 11269336"/>
              <a:gd name="connsiteY162" fmla="*/ 2201140 h 2323145"/>
              <a:gd name="connsiteX163" fmla="*/ 4366646 w 11269336"/>
              <a:gd name="connsiteY163" fmla="*/ 2198564 h 2323145"/>
              <a:gd name="connsiteX164" fmla="*/ 4354009 w 11269336"/>
              <a:gd name="connsiteY164" fmla="*/ 2204984 h 2323145"/>
              <a:gd name="connsiteX165" fmla="*/ 4348284 w 11269336"/>
              <a:gd name="connsiteY165" fmla="*/ 2205270 h 2323145"/>
              <a:gd name="connsiteX166" fmla="*/ 4333906 w 11269336"/>
              <a:gd name="connsiteY166" fmla="*/ 2205251 h 2323145"/>
              <a:gd name="connsiteX167" fmla="*/ 4308819 w 11269336"/>
              <a:gd name="connsiteY167" fmla="*/ 2203822 h 2323145"/>
              <a:gd name="connsiteX168" fmla="*/ 4301210 w 11269336"/>
              <a:gd name="connsiteY168" fmla="*/ 2204456 h 2323145"/>
              <a:gd name="connsiteX169" fmla="*/ 4283095 w 11269336"/>
              <a:gd name="connsiteY169" fmla="*/ 2198177 h 2323145"/>
              <a:gd name="connsiteX170" fmla="*/ 4250119 w 11269336"/>
              <a:gd name="connsiteY170" fmla="*/ 2196342 h 2323145"/>
              <a:gd name="connsiteX171" fmla="*/ 4189203 w 11269336"/>
              <a:gd name="connsiteY171" fmla="*/ 2178994 h 2323145"/>
              <a:gd name="connsiteX172" fmla="*/ 4154035 w 11269336"/>
              <a:gd name="connsiteY172" fmla="*/ 2171950 h 2323145"/>
              <a:gd name="connsiteX173" fmla="*/ 4129569 w 11269336"/>
              <a:gd name="connsiteY173" fmla="*/ 2163850 h 2323145"/>
              <a:gd name="connsiteX174" fmla="*/ 4061250 w 11269336"/>
              <a:gd name="connsiteY174" fmla="*/ 2159236 h 2323145"/>
              <a:gd name="connsiteX175" fmla="*/ 3945480 w 11269336"/>
              <a:gd name="connsiteY175" fmla="*/ 2158279 h 2323145"/>
              <a:gd name="connsiteX176" fmla="*/ 3921468 w 11269336"/>
              <a:gd name="connsiteY176" fmla="*/ 2156588 h 2323145"/>
              <a:gd name="connsiteX177" fmla="*/ 3903348 w 11269336"/>
              <a:gd name="connsiteY177" fmla="*/ 2149220 h 2323145"/>
              <a:gd name="connsiteX178" fmla="*/ 3901342 w 11269336"/>
              <a:gd name="connsiteY178" fmla="*/ 2142355 h 2323145"/>
              <a:gd name="connsiteX179" fmla="*/ 3888539 w 11269336"/>
              <a:gd name="connsiteY179" fmla="*/ 2140476 h 2323145"/>
              <a:gd name="connsiteX180" fmla="*/ 3885662 w 11269336"/>
              <a:gd name="connsiteY180" fmla="*/ 2138740 h 2323145"/>
              <a:gd name="connsiteX181" fmla="*/ 3868627 w 11269336"/>
              <a:gd name="connsiteY181" fmla="*/ 2130023 h 2323145"/>
              <a:gd name="connsiteX182" fmla="*/ 3819177 w 11269336"/>
              <a:gd name="connsiteY182" fmla="*/ 2142111 h 2323145"/>
              <a:gd name="connsiteX183" fmla="*/ 3769100 w 11269336"/>
              <a:gd name="connsiteY183" fmla="*/ 2131731 h 2323145"/>
              <a:gd name="connsiteX184" fmla="*/ 3562752 w 11269336"/>
              <a:gd name="connsiteY184" fmla="*/ 2131785 h 2323145"/>
              <a:gd name="connsiteX185" fmla="*/ 3541402 w 11269336"/>
              <a:gd name="connsiteY185" fmla="*/ 2106821 h 2323145"/>
              <a:gd name="connsiteX186" fmla="*/ 3460591 w 11269336"/>
              <a:gd name="connsiteY186" fmla="*/ 2097951 h 2323145"/>
              <a:gd name="connsiteX187" fmla="*/ 3320348 w 11269336"/>
              <a:gd name="connsiteY187" fmla="*/ 2130191 h 2323145"/>
              <a:gd name="connsiteX188" fmla="*/ 3170922 w 11269336"/>
              <a:gd name="connsiteY188" fmla="*/ 2115957 h 2323145"/>
              <a:gd name="connsiteX189" fmla="*/ 3156256 w 11269336"/>
              <a:gd name="connsiteY189" fmla="*/ 2124773 h 2323145"/>
              <a:gd name="connsiteX190" fmla="*/ 3140298 w 11269336"/>
              <a:gd name="connsiteY190" fmla="*/ 2129182 h 2323145"/>
              <a:gd name="connsiteX191" fmla="*/ 3138514 w 11269336"/>
              <a:gd name="connsiteY191" fmla="*/ 2128069 h 2323145"/>
              <a:gd name="connsiteX192" fmla="*/ 3120467 w 11269336"/>
              <a:gd name="connsiteY192" fmla="*/ 2128281 h 2323145"/>
              <a:gd name="connsiteX193" fmla="*/ 3116175 w 11269336"/>
              <a:gd name="connsiteY193" fmla="*/ 2131633 h 2323145"/>
              <a:gd name="connsiteX194" fmla="*/ 3103685 w 11269336"/>
              <a:gd name="connsiteY194" fmla="*/ 2132814 h 2323145"/>
              <a:gd name="connsiteX195" fmla="*/ 3078794 w 11269336"/>
              <a:gd name="connsiteY195" fmla="*/ 2137935 h 2323145"/>
              <a:gd name="connsiteX196" fmla="*/ 3074407 w 11269336"/>
              <a:gd name="connsiteY196" fmla="*/ 2136274 h 2323145"/>
              <a:gd name="connsiteX197" fmla="*/ 3037285 w 11269336"/>
              <a:gd name="connsiteY197" fmla="*/ 2139919 h 2323145"/>
              <a:gd name="connsiteX198" fmla="*/ 3036901 w 11269336"/>
              <a:gd name="connsiteY198" fmla="*/ 2138726 h 2323145"/>
              <a:gd name="connsiteX199" fmla="*/ 3026996 w 11269336"/>
              <a:gd name="connsiteY199" fmla="*/ 2134322 h 2323145"/>
              <a:gd name="connsiteX200" fmla="*/ 3007772 w 11269336"/>
              <a:gd name="connsiteY200" fmla="*/ 2128742 h 2323145"/>
              <a:gd name="connsiteX201" fmla="*/ 2965030 w 11269336"/>
              <a:gd name="connsiteY201" fmla="*/ 2100494 h 2323145"/>
              <a:gd name="connsiteX202" fmla="*/ 2926342 w 11269336"/>
              <a:gd name="connsiteY202" fmla="*/ 2104155 h 2323145"/>
              <a:gd name="connsiteX203" fmla="*/ 2918608 w 11269336"/>
              <a:gd name="connsiteY203" fmla="*/ 2104215 h 2323145"/>
              <a:gd name="connsiteX204" fmla="*/ 2918475 w 11269336"/>
              <a:gd name="connsiteY204" fmla="*/ 2103937 h 2323145"/>
              <a:gd name="connsiteX205" fmla="*/ 2910360 w 11269336"/>
              <a:gd name="connsiteY205" fmla="*/ 2103444 h 2323145"/>
              <a:gd name="connsiteX206" fmla="*/ 2904507 w 11269336"/>
              <a:gd name="connsiteY206" fmla="*/ 2104326 h 2323145"/>
              <a:gd name="connsiteX207" fmla="*/ 2889503 w 11269336"/>
              <a:gd name="connsiteY207" fmla="*/ 2104443 h 2323145"/>
              <a:gd name="connsiteX208" fmla="*/ 2884480 w 11269336"/>
              <a:gd name="connsiteY208" fmla="*/ 2102626 h 2323145"/>
              <a:gd name="connsiteX209" fmla="*/ 2882689 w 11269336"/>
              <a:gd name="connsiteY209" fmla="*/ 2099228 h 2323145"/>
              <a:gd name="connsiteX210" fmla="*/ 2881291 w 11269336"/>
              <a:gd name="connsiteY210" fmla="*/ 2099618 h 2323145"/>
              <a:gd name="connsiteX211" fmla="*/ 2853979 w 11269336"/>
              <a:gd name="connsiteY211" fmla="*/ 2090388 h 2323145"/>
              <a:gd name="connsiteX212" fmla="*/ 2791790 w 11269336"/>
              <a:gd name="connsiteY212" fmla="*/ 2080332 h 2323145"/>
              <a:gd name="connsiteX213" fmla="*/ 2755844 w 11269336"/>
              <a:gd name="connsiteY213" fmla="*/ 2078874 h 2323145"/>
              <a:gd name="connsiteX214" fmla="*/ 2657742 w 11269336"/>
              <a:gd name="connsiteY214" fmla="*/ 2070179 h 2323145"/>
              <a:gd name="connsiteX215" fmla="*/ 2559549 w 11269336"/>
              <a:gd name="connsiteY215" fmla="*/ 2057873 h 2323145"/>
              <a:gd name="connsiteX216" fmla="*/ 2512054 w 11269336"/>
              <a:gd name="connsiteY216" fmla="*/ 2031671 h 2323145"/>
              <a:gd name="connsiteX217" fmla="*/ 2506437 w 11269336"/>
              <a:gd name="connsiteY217" fmla="*/ 2030918 h 2323145"/>
              <a:gd name="connsiteX218" fmla="*/ 2491752 w 11269336"/>
              <a:gd name="connsiteY218" fmla="*/ 2033906 h 2323145"/>
              <a:gd name="connsiteX219" fmla="*/ 2486338 w 11269336"/>
              <a:gd name="connsiteY219" fmla="*/ 2035862 h 2323145"/>
              <a:gd name="connsiteX220" fmla="*/ 2478186 w 11269336"/>
              <a:gd name="connsiteY220" fmla="*/ 2036953 h 2323145"/>
              <a:gd name="connsiteX221" fmla="*/ 2477950 w 11269336"/>
              <a:gd name="connsiteY221" fmla="*/ 2036715 h 2323145"/>
              <a:gd name="connsiteX222" fmla="*/ 2470381 w 11269336"/>
              <a:gd name="connsiteY222" fmla="*/ 2038256 h 2323145"/>
              <a:gd name="connsiteX223" fmla="*/ 2433781 w 11269336"/>
              <a:gd name="connsiteY223" fmla="*/ 2049140 h 2323145"/>
              <a:gd name="connsiteX224" fmla="*/ 2381172 w 11269336"/>
              <a:gd name="connsiteY224" fmla="*/ 2030645 h 2323145"/>
              <a:gd name="connsiteX225" fmla="*/ 2360198 w 11269336"/>
              <a:gd name="connsiteY225" fmla="*/ 2029059 h 2323145"/>
              <a:gd name="connsiteX226" fmla="*/ 2348815 w 11269336"/>
              <a:gd name="connsiteY226" fmla="*/ 2026798 h 2323145"/>
              <a:gd name="connsiteX227" fmla="*/ 2347988 w 11269336"/>
              <a:gd name="connsiteY227" fmla="*/ 2025745 h 2323145"/>
              <a:gd name="connsiteX228" fmla="*/ 2312920 w 11269336"/>
              <a:gd name="connsiteY228" fmla="*/ 2036311 h 2323145"/>
              <a:gd name="connsiteX229" fmla="*/ 2307986 w 11269336"/>
              <a:gd name="connsiteY229" fmla="*/ 2035583 h 2323145"/>
              <a:gd name="connsiteX230" fmla="*/ 2285481 w 11269336"/>
              <a:gd name="connsiteY230" fmla="*/ 2045197 h 2323145"/>
              <a:gd name="connsiteX231" fmla="*/ 2273666 w 11269336"/>
              <a:gd name="connsiteY231" fmla="*/ 2048710 h 2323145"/>
              <a:gd name="connsiteX232" fmla="*/ 2270719 w 11269336"/>
              <a:gd name="connsiteY232" fmla="*/ 2052702 h 2323145"/>
              <a:gd name="connsiteX233" fmla="*/ 2253080 w 11269336"/>
              <a:gd name="connsiteY233" fmla="*/ 2056363 h 2323145"/>
              <a:gd name="connsiteX234" fmla="*/ 2250906 w 11269336"/>
              <a:gd name="connsiteY234" fmla="*/ 2055654 h 2323145"/>
              <a:gd name="connsiteX235" fmla="*/ 2236905 w 11269336"/>
              <a:gd name="connsiteY235" fmla="*/ 2062882 h 2323145"/>
              <a:gd name="connsiteX236" fmla="*/ 2225830 w 11269336"/>
              <a:gd name="connsiteY236" fmla="*/ 2074027 h 2323145"/>
              <a:gd name="connsiteX237" fmla="*/ 2073776 w 11269336"/>
              <a:gd name="connsiteY237" fmla="*/ 2089244 h 2323145"/>
              <a:gd name="connsiteX238" fmla="*/ 1948256 w 11269336"/>
              <a:gd name="connsiteY238" fmla="*/ 2146616 h 2323145"/>
              <a:gd name="connsiteX239" fmla="*/ 1865582 w 11269336"/>
              <a:gd name="connsiteY239" fmla="*/ 2153738 h 2323145"/>
              <a:gd name="connsiteX240" fmla="*/ 1835210 w 11269336"/>
              <a:gd name="connsiteY240" fmla="*/ 2134244 h 2323145"/>
              <a:gd name="connsiteX241" fmla="*/ 1632661 w 11269336"/>
              <a:gd name="connsiteY241" fmla="*/ 2173882 h 2323145"/>
              <a:gd name="connsiteX242" fmla="*/ 1579590 w 11269336"/>
              <a:gd name="connsiteY242" fmla="*/ 2173680 h 2323145"/>
              <a:gd name="connsiteX243" fmla="*/ 1535601 w 11269336"/>
              <a:gd name="connsiteY243" fmla="*/ 2194590 h 2323145"/>
              <a:gd name="connsiteX244" fmla="*/ 1515594 w 11269336"/>
              <a:gd name="connsiteY244" fmla="*/ 2189622 h 2323145"/>
              <a:gd name="connsiteX245" fmla="*/ 1512113 w 11269336"/>
              <a:gd name="connsiteY245" fmla="*/ 2188534 h 2323145"/>
              <a:gd name="connsiteX246" fmla="*/ 1498838 w 11269336"/>
              <a:gd name="connsiteY246" fmla="*/ 2189213 h 2323145"/>
              <a:gd name="connsiteX247" fmla="*/ 1494279 w 11269336"/>
              <a:gd name="connsiteY247" fmla="*/ 2183112 h 2323145"/>
              <a:gd name="connsiteX248" fmla="*/ 1473714 w 11269336"/>
              <a:gd name="connsiteY248" fmla="*/ 2179625 h 2323145"/>
              <a:gd name="connsiteX249" fmla="*/ 1449503 w 11269336"/>
              <a:gd name="connsiteY249" fmla="*/ 2182633 h 2323145"/>
              <a:gd name="connsiteX250" fmla="*/ 1335495 w 11269336"/>
              <a:gd name="connsiteY250" fmla="*/ 2203940 h 2323145"/>
              <a:gd name="connsiteX251" fmla="*/ 1266687 w 11269336"/>
              <a:gd name="connsiteY251" fmla="*/ 2212688 h 2323145"/>
              <a:gd name="connsiteX252" fmla="*/ 1239614 w 11269336"/>
              <a:gd name="connsiteY252" fmla="*/ 2209727 h 2323145"/>
              <a:gd name="connsiteX253" fmla="*/ 1202436 w 11269336"/>
              <a:gd name="connsiteY253" fmla="*/ 2209817 h 2323145"/>
              <a:gd name="connsiteX254" fmla="*/ 1136097 w 11269336"/>
              <a:gd name="connsiteY254" fmla="*/ 2205112 h 2323145"/>
              <a:gd name="connsiteX255" fmla="*/ 1048229 w 11269336"/>
              <a:gd name="connsiteY255" fmla="*/ 2207249 h 2323145"/>
              <a:gd name="connsiteX256" fmla="*/ 988232 w 11269336"/>
              <a:gd name="connsiteY256" fmla="*/ 2235635 h 2323145"/>
              <a:gd name="connsiteX257" fmla="*/ 981959 w 11269336"/>
              <a:gd name="connsiteY257" fmla="*/ 2231607 h 2323145"/>
              <a:gd name="connsiteX258" fmla="*/ 938600 w 11269336"/>
              <a:gd name="connsiteY258" fmla="*/ 2238113 h 2323145"/>
              <a:gd name="connsiteX259" fmla="*/ 791788 w 11269336"/>
              <a:gd name="connsiteY259" fmla="*/ 2293224 h 2323145"/>
              <a:gd name="connsiteX260" fmla="*/ 706914 w 11269336"/>
              <a:gd name="connsiteY260" fmla="*/ 2305046 h 2323145"/>
              <a:gd name="connsiteX261" fmla="*/ 675971 w 11269336"/>
              <a:gd name="connsiteY261" fmla="*/ 2304030 h 2323145"/>
              <a:gd name="connsiteX262" fmla="*/ 624180 w 11269336"/>
              <a:gd name="connsiteY262" fmla="*/ 2302650 h 2323145"/>
              <a:gd name="connsiteX263" fmla="*/ 583453 w 11269336"/>
              <a:gd name="connsiteY263" fmla="*/ 2288788 h 2323145"/>
              <a:gd name="connsiteX264" fmla="*/ 540946 w 11269336"/>
              <a:gd name="connsiteY264" fmla="*/ 2292721 h 2323145"/>
              <a:gd name="connsiteX265" fmla="*/ 533680 w 11269336"/>
              <a:gd name="connsiteY265" fmla="*/ 2310233 h 2323145"/>
              <a:gd name="connsiteX266" fmla="*/ 487366 w 11269336"/>
              <a:gd name="connsiteY266" fmla="*/ 2309053 h 2323145"/>
              <a:gd name="connsiteX267" fmla="*/ 416820 w 11269336"/>
              <a:gd name="connsiteY267" fmla="*/ 2305443 h 2323145"/>
              <a:gd name="connsiteX268" fmla="*/ 376805 w 11269336"/>
              <a:gd name="connsiteY268" fmla="*/ 2307647 h 2323145"/>
              <a:gd name="connsiteX269" fmla="*/ 266777 w 11269336"/>
              <a:gd name="connsiteY269" fmla="*/ 2309012 h 2323145"/>
              <a:gd name="connsiteX270" fmla="*/ 156013 w 11269336"/>
              <a:gd name="connsiteY270" fmla="*/ 2306832 h 2323145"/>
              <a:gd name="connsiteX271" fmla="*/ 87258 w 11269336"/>
              <a:gd name="connsiteY271" fmla="*/ 2285511 h 2323145"/>
              <a:gd name="connsiteX272" fmla="*/ 23798 w 11269336"/>
              <a:gd name="connsiteY272" fmla="*/ 2281822 h 2323145"/>
              <a:gd name="connsiteX273" fmla="*/ 0 w 11269336"/>
              <a:gd name="connsiteY273" fmla="*/ 2285369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092476 w 11269336"/>
              <a:gd name="connsiteY140" fmla="*/ 2100737 h 2323145"/>
              <a:gd name="connsiteX141" fmla="*/ 5060738 w 11269336"/>
              <a:gd name="connsiteY141" fmla="*/ 2083274 h 2323145"/>
              <a:gd name="connsiteX142" fmla="*/ 4860988 w 11269336"/>
              <a:gd name="connsiteY142" fmla="*/ 2135698 h 2323145"/>
              <a:gd name="connsiteX143" fmla="*/ 4807902 w 11269336"/>
              <a:gd name="connsiteY143" fmla="*/ 2138894 h 2323145"/>
              <a:gd name="connsiteX144" fmla="*/ 4765388 w 11269336"/>
              <a:gd name="connsiteY144" fmla="*/ 2162525 h 2323145"/>
              <a:gd name="connsiteX145" fmla="*/ 4745033 w 11269336"/>
              <a:gd name="connsiteY145" fmla="*/ 2158859 h 2323145"/>
              <a:gd name="connsiteX146" fmla="*/ 4741475 w 11269336"/>
              <a:gd name="connsiteY146" fmla="*/ 2157998 h 2323145"/>
              <a:gd name="connsiteX147" fmla="*/ 4728247 w 11269336"/>
              <a:gd name="connsiteY147" fmla="*/ 2159526 h 2323145"/>
              <a:gd name="connsiteX148" fmla="*/ 4723263 w 11269336"/>
              <a:gd name="connsiteY148" fmla="*/ 2153742 h 2323145"/>
              <a:gd name="connsiteX149" fmla="*/ 4702453 w 11269336"/>
              <a:gd name="connsiteY149" fmla="*/ 2151586 h 2323145"/>
              <a:gd name="connsiteX150" fmla="*/ 4678455 w 11269336"/>
              <a:gd name="connsiteY150" fmla="*/ 2156131 h 2323145"/>
              <a:gd name="connsiteX151" fmla="*/ 4593061 w 11269336"/>
              <a:gd name="connsiteY151" fmla="*/ 2171597 h 2323145"/>
              <a:gd name="connsiteX152" fmla="*/ 4579902 w 11269336"/>
              <a:gd name="connsiteY152" fmla="*/ 2177927 h 2323145"/>
              <a:gd name="connsiteX153" fmla="*/ 4533444 w 11269336"/>
              <a:gd name="connsiteY153" fmla="*/ 2181200 h 2323145"/>
              <a:gd name="connsiteX154" fmla="*/ 4492832 w 11269336"/>
              <a:gd name="connsiteY154" fmla="*/ 2188033 h 2323145"/>
              <a:gd name="connsiteX155" fmla="*/ 4467257 w 11269336"/>
              <a:gd name="connsiteY155" fmla="*/ 2196121 h 2323145"/>
              <a:gd name="connsiteX156" fmla="*/ 4459937 w 11269336"/>
              <a:gd name="connsiteY156" fmla="*/ 2195182 h 2323145"/>
              <a:gd name="connsiteX157" fmla="*/ 4433312 w 11269336"/>
              <a:gd name="connsiteY157" fmla="*/ 2199004 h 2323145"/>
              <a:gd name="connsiteX158" fmla="*/ 4420601 w 11269336"/>
              <a:gd name="connsiteY158" fmla="*/ 2205158 h 2323145"/>
              <a:gd name="connsiteX159" fmla="*/ 4405765 w 11269336"/>
              <a:gd name="connsiteY159" fmla="*/ 2199902 h 2323145"/>
              <a:gd name="connsiteX160" fmla="*/ 4401354 w 11269336"/>
              <a:gd name="connsiteY160" fmla="*/ 2194745 h 2323145"/>
              <a:gd name="connsiteX161" fmla="*/ 4383151 w 11269336"/>
              <a:gd name="connsiteY161" fmla="*/ 2201140 h 2323145"/>
              <a:gd name="connsiteX162" fmla="*/ 4366646 w 11269336"/>
              <a:gd name="connsiteY162" fmla="*/ 2198564 h 2323145"/>
              <a:gd name="connsiteX163" fmla="*/ 4354009 w 11269336"/>
              <a:gd name="connsiteY163" fmla="*/ 2204984 h 2323145"/>
              <a:gd name="connsiteX164" fmla="*/ 4348284 w 11269336"/>
              <a:gd name="connsiteY164" fmla="*/ 2205270 h 2323145"/>
              <a:gd name="connsiteX165" fmla="*/ 4333906 w 11269336"/>
              <a:gd name="connsiteY165" fmla="*/ 2205251 h 2323145"/>
              <a:gd name="connsiteX166" fmla="*/ 4308819 w 11269336"/>
              <a:gd name="connsiteY166" fmla="*/ 2203822 h 2323145"/>
              <a:gd name="connsiteX167" fmla="*/ 4301210 w 11269336"/>
              <a:gd name="connsiteY167" fmla="*/ 2204456 h 2323145"/>
              <a:gd name="connsiteX168" fmla="*/ 4283095 w 11269336"/>
              <a:gd name="connsiteY168" fmla="*/ 2198177 h 2323145"/>
              <a:gd name="connsiteX169" fmla="*/ 4250119 w 11269336"/>
              <a:gd name="connsiteY169" fmla="*/ 2196342 h 2323145"/>
              <a:gd name="connsiteX170" fmla="*/ 4189203 w 11269336"/>
              <a:gd name="connsiteY170" fmla="*/ 2178994 h 2323145"/>
              <a:gd name="connsiteX171" fmla="*/ 4154035 w 11269336"/>
              <a:gd name="connsiteY171" fmla="*/ 2171950 h 2323145"/>
              <a:gd name="connsiteX172" fmla="*/ 4129569 w 11269336"/>
              <a:gd name="connsiteY172" fmla="*/ 2163850 h 2323145"/>
              <a:gd name="connsiteX173" fmla="*/ 4061250 w 11269336"/>
              <a:gd name="connsiteY173" fmla="*/ 2159236 h 2323145"/>
              <a:gd name="connsiteX174" fmla="*/ 3945480 w 11269336"/>
              <a:gd name="connsiteY174" fmla="*/ 2158279 h 2323145"/>
              <a:gd name="connsiteX175" fmla="*/ 3921468 w 11269336"/>
              <a:gd name="connsiteY175" fmla="*/ 2156588 h 2323145"/>
              <a:gd name="connsiteX176" fmla="*/ 3903348 w 11269336"/>
              <a:gd name="connsiteY176" fmla="*/ 2149220 h 2323145"/>
              <a:gd name="connsiteX177" fmla="*/ 3901342 w 11269336"/>
              <a:gd name="connsiteY177" fmla="*/ 2142355 h 2323145"/>
              <a:gd name="connsiteX178" fmla="*/ 3888539 w 11269336"/>
              <a:gd name="connsiteY178" fmla="*/ 2140476 h 2323145"/>
              <a:gd name="connsiteX179" fmla="*/ 3885662 w 11269336"/>
              <a:gd name="connsiteY179" fmla="*/ 2138740 h 2323145"/>
              <a:gd name="connsiteX180" fmla="*/ 3868627 w 11269336"/>
              <a:gd name="connsiteY180" fmla="*/ 2130023 h 2323145"/>
              <a:gd name="connsiteX181" fmla="*/ 3819177 w 11269336"/>
              <a:gd name="connsiteY181" fmla="*/ 2142111 h 2323145"/>
              <a:gd name="connsiteX182" fmla="*/ 3769100 w 11269336"/>
              <a:gd name="connsiteY182" fmla="*/ 2131731 h 2323145"/>
              <a:gd name="connsiteX183" fmla="*/ 3562752 w 11269336"/>
              <a:gd name="connsiteY183" fmla="*/ 2131785 h 2323145"/>
              <a:gd name="connsiteX184" fmla="*/ 3541402 w 11269336"/>
              <a:gd name="connsiteY184" fmla="*/ 2106821 h 2323145"/>
              <a:gd name="connsiteX185" fmla="*/ 3460591 w 11269336"/>
              <a:gd name="connsiteY185" fmla="*/ 2097951 h 2323145"/>
              <a:gd name="connsiteX186" fmla="*/ 3320348 w 11269336"/>
              <a:gd name="connsiteY186" fmla="*/ 2130191 h 2323145"/>
              <a:gd name="connsiteX187" fmla="*/ 3170922 w 11269336"/>
              <a:gd name="connsiteY187" fmla="*/ 2115957 h 2323145"/>
              <a:gd name="connsiteX188" fmla="*/ 3156256 w 11269336"/>
              <a:gd name="connsiteY188" fmla="*/ 2124773 h 2323145"/>
              <a:gd name="connsiteX189" fmla="*/ 3140298 w 11269336"/>
              <a:gd name="connsiteY189" fmla="*/ 2129182 h 2323145"/>
              <a:gd name="connsiteX190" fmla="*/ 3138514 w 11269336"/>
              <a:gd name="connsiteY190" fmla="*/ 2128069 h 2323145"/>
              <a:gd name="connsiteX191" fmla="*/ 3120467 w 11269336"/>
              <a:gd name="connsiteY191" fmla="*/ 2128281 h 2323145"/>
              <a:gd name="connsiteX192" fmla="*/ 3116175 w 11269336"/>
              <a:gd name="connsiteY192" fmla="*/ 2131633 h 2323145"/>
              <a:gd name="connsiteX193" fmla="*/ 3103685 w 11269336"/>
              <a:gd name="connsiteY193" fmla="*/ 2132814 h 2323145"/>
              <a:gd name="connsiteX194" fmla="*/ 3078794 w 11269336"/>
              <a:gd name="connsiteY194" fmla="*/ 2137935 h 2323145"/>
              <a:gd name="connsiteX195" fmla="*/ 3074407 w 11269336"/>
              <a:gd name="connsiteY195" fmla="*/ 2136274 h 2323145"/>
              <a:gd name="connsiteX196" fmla="*/ 3037285 w 11269336"/>
              <a:gd name="connsiteY196" fmla="*/ 2139919 h 2323145"/>
              <a:gd name="connsiteX197" fmla="*/ 3036901 w 11269336"/>
              <a:gd name="connsiteY197" fmla="*/ 2138726 h 2323145"/>
              <a:gd name="connsiteX198" fmla="*/ 3026996 w 11269336"/>
              <a:gd name="connsiteY198" fmla="*/ 2134322 h 2323145"/>
              <a:gd name="connsiteX199" fmla="*/ 3007772 w 11269336"/>
              <a:gd name="connsiteY199" fmla="*/ 2128742 h 2323145"/>
              <a:gd name="connsiteX200" fmla="*/ 2965030 w 11269336"/>
              <a:gd name="connsiteY200" fmla="*/ 2100494 h 2323145"/>
              <a:gd name="connsiteX201" fmla="*/ 2926342 w 11269336"/>
              <a:gd name="connsiteY201" fmla="*/ 2104155 h 2323145"/>
              <a:gd name="connsiteX202" fmla="*/ 2918608 w 11269336"/>
              <a:gd name="connsiteY202" fmla="*/ 2104215 h 2323145"/>
              <a:gd name="connsiteX203" fmla="*/ 2918475 w 11269336"/>
              <a:gd name="connsiteY203" fmla="*/ 2103937 h 2323145"/>
              <a:gd name="connsiteX204" fmla="*/ 2910360 w 11269336"/>
              <a:gd name="connsiteY204" fmla="*/ 2103444 h 2323145"/>
              <a:gd name="connsiteX205" fmla="*/ 2904507 w 11269336"/>
              <a:gd name="connsiteY205" fmla="*/ 2104326 h 2323145"/>
              <a:gd name="connsiteX206" fmla="*/ 2889503 w 11269336"/>
              <a:gd name="connsiteY206" fmla="*/ 2104443 h 2323145"/>
              <a:gd name="connsiteX207" fmla="*/ 2884480 w 11269336"/>
              <a:gd name="connsiteY207" fmla="*/ 2102626 h 2323145"/>
              <a:gd name="connsiteX208" fmla="*/ 2882689 w 11269336"/>
              <a:gd name="connsiteY208" fmla="*/ 2099228 h 2323145"/>
              <a:gd name="connsiteX209" fmla="*/ 2881291 w 11269336"/>
              <a:gd name="connsiteY209" fmla="*/ 2099618 h 2323145"/>
              <a:gd name="connsiteX210" fmla="*/ 2853979 w 11269336"/>
              <a:gd name="connsiteY210" fmla="*/ 2090388 h 2323145"/>
              <a:gd name="connsiteX211" fmla="*/ 2791790 w 11269336"/>
              <a:gd name="connsiteY211" fmla="*/ 2080332 h 2323145"/>
              <a:gd name="connsiteX212" fmla="*/ 2755844 w 11269336"/>
              <a:gd name="connsiteY212" fmla="*/ 2078874 h 2323145"/>
              <a:gd name="connsiteX213" fmla="*/ 2657742 w 11269336"/>
              <a:gd name="connsiteY213" fmla="*/ 2070179 h 2323145"/>
              <a:gd name="connsiteX214" fmla="*/ 2559549 w 11269336"/>
              <a:gd name="connsiteY214" fmla="*/ 2057873 h 2323145"/>
              <a:gd name="connsiteX215" fmla="*/ 2512054 w 11269336"/>
              <a:gd name="connsiteY215" fmla="*/ 2031671 h 2323145"/>
              <a:gd name="connsiteX216" fmla="*/ 2506437 w 11269336"/>
              <a:gd name="connsiteY216" fmla="*/ 2030918 h 2323145"/>
              <a:gd name="connsiteX217" fmla="*/ 2491752 w 11269336"/>
              <a:gd name="connsiteY217" fmla="*/ 2033906 h 2323145"/>
              <a:gd name="connsiteX218" fmla="*/ 2486338 w 11269336"/>
              <a:gd name="connsiteY218" fmla="*/ 2035862 h 2323145"/>
              <a:gd name="connsiteX219" fmla="*/ 2478186 w 11269336"/>
              <a:gd name="connsiteY219" fmla="*/ 2036953 h 2323145"/>
              <a:gd name="connsiteX220" fmla="*/ 2477950 w 11269336"/>
              <a:gd name="connsiteY220" fmla="*/ 2036715 h 2323145"/>
              <a:gd name="connsiteX221" fmla="*/ 2470381 w 11269336"/>
              <a:gd name="connsiteY221" fmla="*/ 2038256 h 2323145"/>
              <a:gd name="connsiteX222" fmla="*/ 2433781 w 11269336"/>
              <a:gd name="connsiteY222" fmla="*/ 2049140 h 2323145"/>
              <a:gd name="connsiteX223" fmla="*/ 2381172 w 11269336"/>
              <a:gd name="connsiteY223" fmla="*/ 2030645 h 2323145"/>
              <a:gd name="connsiteX224" fmla="*/ 2360198 w 11269336"/>
              <a:gd name="connsiteY224" fmla="*/ 2029059 h 2323145"/>
              <a:gd name="connsiteX225" fmla="*/ 2348815 w 11269336"/>
              <a:gd name="connsiteY225" fmla="*/ 2026798 h 2323145"/>
              <a:gd name="connsiteX226" fmla="*/ 2347988 w 11269336"/>
              <a:gd name="connsiteY226" fmla="*/ 2025745 h 2323145"/>
              <a:gd name="connsiteX227" fmla="*/ 2312920 w 11269336"/>
              <a:gd name="connsiteY227" fmla="*/ 2036311 h 2323145"/>
              <a:gd name="connsiteX228" fmla="*/ 2307986 w 11269336"/>
              <a:gd name="connsiteY228" fmla="*/ 2035583 h 2323145"/>
              <a:gd name="connsiteX229" fmla="*/ 2285481 w 11269336"/>
              <a:gd name="connsiteY229" fmla="*/ 2045197 h 2323145"/>
              <a:gd name="connsiteX230" fmla="*/ 2273666 w 11269336"/>
              <a:gd name="connsiteY230" fmla="*/ 2048710 h 2323145"/>
              <a:gd name="connsiteX231" fmla="*/ 2270719 w 11269336"/>
              <a:gd name="connsiteY231" fmla="*/ 2052702 h 2323145"/>
              <a:gd name="connsiteX232" fmla="*/ 2253080 w 11269336"/>
              <a:gd name="connsiteY232" fmla="*/ 2056363 h 2323145"/>
              <a:gd name="connsiteX233" fmla="*/ 2250906 w 11269336"/>
              <a:gd name="connsiteY233" fmla="*/ 2055654 h 2323145"/>
              <a:gd name="connsiteX234" fmla="*/ 2236905 w 11269336"/>
              <a:gd name="connsiteY234" fmla="*/ 2062882 h 2323145"/>
              <a:gd name="connsiteX235" fmla="*/ 2225830 w 11269336"/>
              <a:gd name="connsiteY235" fmla="*/ 2074027 h 2323145"/>
              <a:gd name="connsiteX236" fmla="*/ 2073776 w 11269336"/>
              <a:gd name="connsiteY236" fmla="*/ 2089244 h 2323145"/>
              <a:gd name="connsiteX237" fmla="*/ 1948256 w 11269336"/>
              <a:gd name="connsiteY237" fmla="*/ 2146616 h 2323145"/>
              <a:gd name="connsiteX238" fmla="*/ 1865582 w 11269336"/>
              <a:gd name="connsiteY238" fmla="*/ 2153738 h 2323145"/>
              <a:gd name="connsiteX239" fmla="*/ 1835210 w 11269336"/>
              <a:gd name="connsiteY239" fmla="*/ 2134244 h 2323145"/>
              <a:gd name="connsiteX240" fmla="*/ 1632661 w 11269336"/>
              <a:gd name="connsiteY240" fmla="*/ 2173882 h 2323145"/>
              <a:gd name="connsiteX241" fmla="*/ 1579590 w 11269336"/>
              <a:gd name="connsiteY241" fmla="*/ 2173680 h 2323145"/>
              <a:gd name="connsiteX242" fmla="*/ 1535601 w 11269336"/>
              <a:gd name="connsiteY242" fmla="*/ 2194590 h 2323145"/>
              <a:gd name="connsiteX243" fmla="*/ 1515594 w 11269336"/>
              <a:gd name="connsiteY243" fmla="*/ 2189622 h 2323145"/>
              <a:gd name="connsiteX244" fmla="*/ 1512113 w 11269336"/>
              <a:gd name="connsiteY244" fmla="*/ 2188534 h 2323145"/>
              <a:gd name="connsiteX245" fmla="*/ 1498838 w 11269336"/>
              <a:gd name="connsiteY245" fmla="*/ 2189213 h 2323145"/>
              <a:gd name="connsiteX246" fmla="*/ 1494279 w 11269336"/>
              <a:gd name="connsiteY246" fmla="*/ 2183112 h 2323145"/>
              <a:gd name="connsiteX247" fmla="*/ 1473714 w 11269336"/>
              <a:gd name="connsiteY247" fmla="*/ 2179625 h 2323145"/>
              <a:gd name="connsiteX248" fmla="*/ 1449503 w 11269336"/>
              <a:gd name="connsiteY248" fmla="*/ 2182633 h 2323145"/>
              <a:gd name="connsiteX249" fmla="*/ 1335495 w 11269336"/>
              <a:gd name="connsiteY249" fmla="*/ 2203940 h 2323145"/>
              <a:gd name="connsiteX250" fmla="*/ 1266687 w 11269336"/>
              <a:gd name="connsiteY250" fmla="*/ 2212688 h 2323145"/>
              <a:gd name="connsiteX251" fmla="*/ 1239614 w 11269336"/>
              <a:gd name="connsiteY251" fmla="*/ 2209727 h 2323145"/>
              <a:gd name="connsiteX252" fmla="*/ 1202436 w 11269336"/>
              <a:gd name="connsiteY252" fmla="*/ 2209817 h 2323145"/>
              <a:gd name="connsiteX253" fmla="*/ 1136097 w 11269336"/>
              <a:gd name="connsiteY253" fmla="*/ 2205112 h 2323145"/>
              <a:gd name="connsiteX254" fmla="*/ 1048229 w 11269336"/>
              <a:gd name="connsiteY254" fmla="*/ 2207249 h 2323145"/>
              <a:gd name="connsiteX255" fmla="*/ 988232 w 11269336"/>
              <a:gd name="connsiteY255" fmla="*/ 2235635 h 2323145"/>
              <a:gd name="connsiteX256" fmla="*/ 981959 w 11269336"/>
              <a:gd name="connsiteY256" fmla="*/ 2231607 h 2323145"/>
              <a:gd name="connsiteX257" fmla="*/ 938600 w 11269336"/>
              <a:gd name="connsiteY257" fmla="*/ 2238113 h 2323145"/>
              <a:gd name="connsiteX258" fmla="*/ 791788 w 11269336"/>
              <a:gd name="connsiteY258" fmla="*/ 2293224 h 2323145"/>
              <a:gd name="connsiteX259" fmla="*/ 706914 w 11269336"/>
              <a:gd name="connsiteY259" fmla="*/ 2305046 h 2323145"/>
              <a:gd name="connsiteX260" fmla="*/ 675971 w 11269336"/>
              <a:gd name="connsiteY260" fmla="*/ 2304030 h 2323145"/>
              <a:gd name="connsiteX261" fmla="*/ 624180 w 11269336"/>
              <a:gd name="connsiteY261" fmla="*/ 2302650 h 2323145"/>
              <a:gd name="connsiteX262" fmla="*/ 583453 w 11269336"/>
              <a:gd name="connsiteY262" fmla="*/ 2288788 h 2323145"/>
              <a:gd name="connsiteX263" fmla="*/ 540946 w 11269336"/>
              <a:gd name="connsiteY263" fmla="*/ 2292721 h 2323145"/>
              <a:gd name="connsiteX264" fmla="*/ 533680 w 11269336"/>
              <a:gd name="connsiteY264" fmla="*/ 2310233 h 2323145"/>
              <a:gd name="connsiteX265" fmla="*/ 487366 w 11269336"/>
              <a:gd name="connsiteY265" fmla="*/ 2309053 h 2323145"/>
              <a:gd name="connsiteX266" fmla="*/ 416820 w 11269336"/>
              <a:gd name="connsiteY266" fmla="*/ 2305443 h 2323145"/>
              <a:gd name="connsiteX267" fmla="*/ 376805 w 11269336"/>
              <a:gd name="connsiteY267" fmla="*/ 2307647 h 2323145"/>
              <a:gd name="connsiteX268" fmla="*/ 266777 w 11269336"/>
              <a:gd name="connsiteY268" fmla="*/ 2309012 h 2323145"/>
              <a:gd name="connsiteX269" fmla="*/ 156013 w 11269336"/>
              <a:gd name="connsiteY269" fmla="*/ 2306832 h 2323145"/>
              <a:gd name="connsiteX270" fmla="*/ 87258 w 11269336"/>
              <a:gd name="connsiteY270" fmla="*/ 2285511 h 2323145"/>
              <a:gd name="connsiteX271" fmla="*/ 23798 w 11269336"/>
              <a:gd name="connsiteY271" fmla="*/ 2281822 h 2323145"/>
              <a:gd name="connsiteX272" fmla="*/ 0 w 11269336"/>
              <a:gd name="connsiteY272" fmla="*/ 2285369 h 2323145"/>
              <a:gd name="connsiteX273" fmla="*/ 0 w 11269336"/>
              <a:gd name="connsiteY27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092476 w 11269336"/>
              <a:gd name="connsiteY139" fmla="*/ 2100737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988232 w 11269336"/>
              <a:gd name="connsiteY252" fmla="*/ 2235635 h 2323145"/>
              <a:gd name="connsiteX253" fmla="*/ 981959 w 11269336"/>
              <a:gd name="connsiteY253" fmla="*/ 2231607 h 2323145"/>
              <a:gd name="connsiteX254" fmla="*/ 938600 w 11269336"/>
              <a:gd name="connsiteY254" fmla="*/ 2238113 h 2323145"/>
              <a:gd name="connsiteX255" fmla="*/ 791788 w 11269336"/>
              <a:gd name="connsiteY255" fmla="*/ 2293224 h 2323145"/>
              <a:gd name="connsiteX256" fmla="*/ 706914 w 11269336"/>
              <a:gd name="connsiteY256" fmla="*/ 2305046 h 2323145"/>
              <a:gd name="connsiteX257" fmla="*/ 675971 w 11269336"/>
              <a:gd name="connsiteY257" fmla="*/ 2304030 h 2323145"/>
              <a:gd name="connsiteX258" fmla="*/ 624180 w 11269336"/>
              <a:gd name="connsiteY258" fmla="*/ 2302650 h 2323145"/>
              <a:gd name="connsiteX259" fmla="*/ 583453 w 11269336"/>
              <a:gd name="connsiteY259" fmla="*/ 2288788 h 2323145"/>
              <a:gd name="connsiteX260" fmla="*/ 540946 w 11269336"/>
              <a:gd name="connsiteY260" fmla="*/ 2292721 h 2323145"/>
              <a:gd name="connsiteX261" fmla="*/ 533680 w 11269336"/>
              <a:gd name="connsiteY261" fmla="*/ 2310233 h 2323145"/>
              <a:gd name="connsiteX262" fmla="*/ 487366 w 11269336"/>
              <a:gd name="connsiteY262" fmla="*/ 2309053 h 2323145"/>
              <a:gd name="connsiteX263" fmla="*/ 416820 w 11269336"/>
              <a:gd name="connsiteY263" fmla="*/ 2305443 h 2323145"/>
              <a:gd name="connsiteX264" fmla="*/ 376805 w 11269336"/>
              <a:gd name="connsiteY264" fmla="*/ 2307647 h 2323145"/>
              <a:gd name="connsiteX265" fmla="*/ 266777 w 11269336"/>
              <a:gd name="connsiteY265" fmla="*/ 2309012 h 2323145"/>
              <a:gd name="connsiteX266" fmla="*/ 156013 w 11269336"/>
              <a:gd name="connsiteY266" fmla="*/ 2306832 h 2323145"/>
              <a:gd name="connsiteX267" fmla="*/ 87258 w 11269336"/>
              <a:gd name="connsiteY267" fmla="*/ 2285511 h 2323145"/>
              <a:gd name="connsiteX268" fmla="*/ 23798 w 11269336"/>
              <a:gd name="connsiteY268" fmla="*/ 2281822 h 2323145"/>
              <a:gd name="connsiteX269" fmla="*/ 0 w 11269336"/>
              <a:gd name="connsiteY269" fmla="*/ 2285369 h 2323145"/>
              <a:gd name="connsiteX270" fmla="*/ 0 w 11269336"/>
              <a:gd name="connsiteY27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266687 w 11269336"/>
              <a:gd name="connsiteY247" fmla="*/ 2212688 h 2323145"/>
              <a:gd name="connsiteX248" fmla="*/ 1239614 w 11269336"/>
              <a:gd name="connsiteY248" fmla="*/ 2209727 h 2323145"/>
              <a:gd name="connsiteX249" fmla="*/ 1202436 w 11269336"/>
              <a:gd name="connsiteY249" fmla="*/ 2209817 h 2323145"/>
              <a:gd name="connsiteX250" fmla="*/ 1136097 w 11269336"/>
              <a:gd name="connsiteY250" fmla="*/ 2205112 h 2323145"/>
              <a:gd name="connsiteX251" fmla="*/ 988232 w 11269336"/>
              <a:gd name="connsiteY251" fmla="*/ 2235635 h 2323145"/>
              <a:gd name="connsiteX252" fmla="*/ 981959 w 11269336"/>
              <a:gd name="connsiteY252" fmla="*/ 2231607 h 2323145"/>
              <a:gd name="connsiteX253" fmla="*/ 938600 w 11269336"/>
              <a:gd name="connsiteY253" fmla="*/ 2238113 h 2323145"/>
              <a:gd name="connsiteX254" fmla="*/ 791788 w 11269336"/>
              <a:gd name="connsiteY254" fmla="*/ 2293224 h 2323145"/>
              <a:gd name="connsiteX255" fmla="*/ 706914 w 11269336"/>
              <a:gd name="connsiteY255" fmla="*/ 2305046 h 2323145"/>
              <a:gd name="connsiteX256" fmla="*/ 675971 w 11269336"/>
              <a:gd name="connsiteY256" fmla="*/ 2304030 h 2323145"/>
              <a:gd name="connsiteX257" fmla="*/ 624180 w 11269336"/>
              <a:gd name="connsiteY257" fmla="*/ 2302650 h 2323145"/>
              <a:gd name="connsiteX258" fmla="*/ 583453 w 11269336"/>
              <a:gd name="connsiteY258" fmla="*/ 2288788 h 2323145"/>
              <a:gd name="connsiteX259" fmla="*/ 540946 w 11269336"/>
              <a:gd name="connsiteY259" fmla="*/ 2292721 h 2323145"/>
              <a:gd name="connsiteX260" fmla="*/ 533680 w 11269336"/>
              <a:gd name="connsiteY260" fmla="*/ 2310233 h 2323145"/>
              <a:gd name="connsiteX261" fmla="*/ 487366 w 11269336"/>
              <a:gd name="connsiteY261" fmla="*/ 2309053 h 2323145"/>
              <a:gd name="connsiteX262" fmla="*/ 416820 w 11269336"/>
              <a:gd name="connsiteY262" fmla="*/ 2305443 h 2323145"/>
              <a:gd name="connsiteX263" fmla="*/ 376805 w 11269336"/>
              <a:gd name="connsiteY263" fmla="*/ 2307647 h 2323145"/>
              <a:gd name="connsiteX264" fmla="*/ 266777 w 11269336"/>
              <a:gd name="connsiteY264" fmla="*/ 2309012 h 2323145"/>
              <a:gd name="connsiteX265" fmla="*/ 156013 w 11269336"/>
              <a:gd name="connsiteY265" fmla="*/ 2306832 h 2323145"/>
              <a:gd name="connsiteX266" fmla="*/ 87258 w 11269336"/>
              <a:gd name="connsiteY266" fmla="*/ 2285511 h 2323145"/>
              <a:gd name="connsiteX267" fmla="*/ 23798 w 11269336"/>
              <a:gd name="connsiteY267" fmla="*/ 2281822 h 2323145"/>
              <a:gd name="connsiteX268" fmla="*/ 0 w 11269336"/>
              <a:gd name="connsiteY268" fmla="*/ 2285369 h 2323145"/>
              <a:gd name="connsiteX269" fmla="*/ 0 w 11269336"/>
              <a:gd name="connsiteY26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197391 w 11269336"/>
              <a:gd name="connsiteY54" fmla="*/ 1107746 h 2323145"/>
              <a:gd name="connsiteX55" fmla="*/ 8081474 w 11269336"/>
              <a:gd name="connsiteY55" fmla="*/ 1130125 h 2323145"/>
              <a:gd name="connsiteX56" fmla="*/ 8053585 w 11269336"/>
              <a:gd name="connsiteY56" fmla="*/ 1129169 h 2323145"/>
              <a:gd name="connsiteX57" fmla="*/ 8038422 w 11269336"/>
              <a:gd name="connsiteY57" fmla="*/ 1119092 h 2323145"/>
              <a:gd name="connsiteX58" fmla="*/ 8029450 w 11269336"/>
              <a:gd name="connsiteY58" fmla="*/ 1125592 h 2323145"/>
              <a:gd name="connsiteX59" fmla="*/ 7959552 w 11269336"/>
              <a:gd name="connsiteY59" fmla="*/ 1140188 h 2323145"/>
              <a:gd name="connsiteX60" fmla="*/ 7914188 w 11269336"/>
              <a:gd name="connsiteY60" fmla="*/ 1150862 h 2323145"/>
              <a:gd name="connsiteX61" fmla="*/ 7914918 w 11269336"/>
              <a:gd name="connsiteY61" fmla="*/ 1168758 h 2323145"/>
              <a:gd name="connsiteX62" fmla="*/ 7875510 w 11269336"/>
              <a:gd name="connsiteY62" fmla="*/ 1183153 h 2323145"/>
              <a:gd name="connsiteX63" fmla="*/ 7829932 w 11269336"/>
              <a:gd name="connsiteY63" fmla="*/ 1180782 h 2323145"/>
              <a:gd name="connsiteX64" fmla="*/ 7779182 w 11269336"/>
              <a:gd name="connsiteY64" fmla="*/ 1192665 h 2323145"/>
              <a:gd name="connsiteX65" fmla="*/ 7748774 w 11269336"/>
              <a:gd name="connsiteY65" fmla="*/ 1199586 h 2323145"/>
              <a:gd name="connsiteX66" fmla="*/ 7671846 w 11269336"/>
              <a:gd name="connsiteY66" fmla="*/ 1231966 h 2323145"/>
              <a:gd name="connsiteX67" fmla="*/ 7554146 w 11269336"/>
              <a:gd name="connsiteY67" fmla="*/ 1319748 h 2323145"/>
              <a:gd name="connsiteX68" fmla="*/ 7515052 w 11269336"/>
              <a:gd name="connsiteY68" fmla="*/ 1336718 h 2323145"/>
              <a:gd name="connsiteX69" fmla="*/ 7507193 w 11269336"/>
              <a:gd name="connsiteY69" fmla="*/ 1334617 h 2323145"/>
              <a:gd name="connsiteX70" fmla="*/ 7461694 w 11269336"/>
              <a:gd name="connsiteY70" fmla="*/ 1375866 h 2323145"/>
              <a:gd name="connsiteX71" fmla="*/ 7377571 w 11269336"/>
              <a:gd name="connsiteY71" fmla="*/ 1400128 h 2323145"/>
              <a:gd name="connsiteX72" fmla="*/ 7311261 w 11269336"/>
              <a:gd name="connsiteY72" fmla="*/ 1412652 h 2323145"/>
              <a:gd name="connsiteX73" fmla="*/ 7275307 w 11269336"/>
              <a:gd name="connsiteY73" fmla="*/ 1422171 h 2323145"/>
              <a:gd name="connsiteX74" fmla="*/ 7247783 w 11269336"/>
              <a:gd name="connsiteY74" fmla="*/ 1426330 h 2323145"/>
              <a:gd name="connsiteX75" fmla="*/ 7185047 w 11269336"/>
              <a:gd name="connsiteY75" fmla="*/ 1451812 h 2323145"/>
              <a:gd name="connsiteX76" fmla="*/ 7084117 w 11269336"/>
              <a:gd name="connsiteY76" fmla="*/ 1500281 h 2323145"/>
              <a:gd name="connsiteX77" fmla="*/ 7062011 w 11269336"/>
              <a:gd name="connsiteY77" fmla="*/ 1509183 h 2323145"/>
              <a:gd name="connsiteX78" fmla="*/ 7040555 w 11269336"/>
              <a:gd name="connsiteY78" fmla="*/ 1511207 h 2323145"/>
              <a:gd name="connsiteX79" fmla="*/ 7033438 w 11269336"/>
              <a:gd name="connsiteY79" fmla="*/ 1506772 h 2323145"/>
              <a:gd name="connsiteX80" fmla="*/ 7020886 w 11269336"/>
              <a:gd name="connsiteY80" fmla="*/ 1510764 h 2323145"/>
              <a:gd name="connsiteX81" fmla="*/ 7017033 w 11269336"/>
              <a:gd name="connsiteY81" fmla="*/ 1510650 h 2323145"/>
              <a:gd name="connsiteX82" fmla="*/ 6995460 w 11269336"/>
              <a:gd name="connsiteY82" fmla="*/ 1511173 h 2323145"/>
              <a:gd name="connsiteX83" fmla="*/ 6962144 w 11269336"/>
              <a:gd name="connsiteY83" fmla="*/ 1541508 h 2323145"/>
              <a:gd name="connsiteX84" fmla="*/ 6910674 w 11269336"/>
              <a:gd name="connsiteY84" fmla="*/ 1554793 h 2323145"/>
              <a:gd name="connsiteX85" fmla="*/ 6732152 w 11269336"/>
              <a:gd name="connsiteY85" fmla="*/ 1642538 h 2323145"/>
              <a:gd name="connsiteX86" fmla="*/ 6694106 w 11269336"/>
              <a:gd name="connsiteY86" fmla="*/ 1632377 h 2323145"/>
              <a:gd name="connsiteX87" fmla="*/ 6617223 w 11269336"/>
              <a:gd name="connsiteY87" fmla="*/ 1659889 h 2323145"/>
              <a:gd name="connsiteX88" fmla="*/ 6521138 w 11269336"/>
              <a:gd name="connsiteY88" fmla="*/ 1744340 h 2323145"/>
              <a:gd name="connsiteX89" fmla="*/ 6380677 w 11269336"/>
              <a:gd name="connsiteY89" fmla="*/ 1796883 h 2323145"/>
              <a:gd name="connsiteX90" fmla="*/ 6374897 w 11269336"/>
              <a:gd name="connsiteY90" fmla="*/ 1809910 h 2323145"/>
              <a:gd name="connsiteX91" fmla="*/ 6364545 w 11269336"/>
              <a:gd name="connsiteY91" fmla="*/ 1820090 h 2323145"/>
              <a:gd name="connsiteX92" fmla="*/ 6362126 w 11269336"/>
              <a:gd name="connsiteY92" fmla="*/ 1819991 h 2323145"/>
              <a:gd name="connsiteX93" fmla="*/ 6346673 w 11269336"/>
              <a:gd name="connsiteY93" fmla="*/ 1827824 h 2323145"/>
              <a:gd name="connsiteX94" fmla="*/ 6345588 w 11269336"/>
              <a:gd name="connsiteY94" fmla="*/ 1832232 h 2323145"/>
              <a:gd name="connsiteX95" fmla="*/ 6335708 w 11269336"/>
              <a:gd name="connsiteY95" fmla="*/ 1838451 h 2323145"/>
              <a:gd name="connsiteX96" fmla="*/ 6318182 w 11269336"/>
              <a:gd name="connsiteY96" fmla="*/ 1852975 h 2323145"/>
              <a:gd name="connsiteX97" fmla="*/ 6313084 w 11269336"/>
              <a:gd name="connsiteY97" fmla="*/ 1853561 h 2323145"/>
              <a:gd name="connsiteX98" fmla="*/ 6283816 w 11269336"/>
              <a:gd name="connsiteY98" fmla="*/ 1872148 h 2323145"/>
              <a:gd name="connsiteX99" fmla="*/ 6282550 w 11269336"/>
              <a:gd name="connsiteY99" fmla="*/ 1871392 h 2323145"/>
              <a:gd name="connsiteX100" fmla="*/ 6270527 w 11269336"/>
              <a:gd name="connsiteY100" fmla="*/ 1872208 h 2323145"/>
              <a:gd name="connsiteX101" fmla="*/ 6249518 w 11269336"/>
              <a:gd name="connsiteY101" fmla="*/ 1876079 h 2323145"/>
              <a:gd name="connsiteX102" fmla="*/ 6190386 w 11269336"/>
              <a:gd name="connsiteY102" fmla="*/ 1872478 h 2323145"/>
              <a:gd name="connsiteX103" fmla="*/ 6159777 w 11269336"/>
              <a:gd name="connsiteY103" fmla="*/ 1891745 h 2323145"/>
              <a:gd name="connsiteX104" fmla="*/ 6153131 w 11269336"/>
              <a:gd name="connsiteY104" fmla="*/ 1895079 h 2323145"/>
              <a:gd name="connsiteX105" fmla="*/ 6152798 w 11269336"/>
              <a:gd name="connsiteY105" fmla="*/ 1894920 h 2323145"/>
              <a:gd name="connsiteX106" fmla="*/ 6145388 w 11269336"/>
              <a:gd name="connsiteY106" fmla="*/ 1897990 h 2323145"/>
              <a:gd name="connsiteX107" fmla="*/ 6141014 w 11269336"/>
              <a:gd name="connsiteY107" fmla="*/ 1901155 h 2323145"/>
              <a:gd name="connsiteX108" fmla="*/ 6128122 w 11269336"/>
              <a:gd name="connsiteY108" fmla="*/ 1907623 h 2323145"/>
              <a:gd name="connsiteX109" fmla="*/ 6122351 w 11269336"/>
              <a:gd name="connsiteY109" fmla="*/ 1908359 h 2323145"/>
              <a:gd name="connsiteX110" fmla="*/ 6064750 w 11269336"/>
              <a:gd name="connsiteY110" fmla="*/ 1896394 h 2323145"/>
              <a:gd name="connsiteX111" fmla="*/ 5964230 w 11269336"/>
              <a:gd name="connsiteY111" fmla="*/ 1910038 h 2323145"/>
              <a:gd name="connsiteX112" fmla="*/ 5865399 w 11269336"/>
              <a:gd name="connsiteY112" fmla="*/ 1926966 h 2323145"/>
              <a:gd name="connsiteX113" fmla="*/ 5829951 w 11269336"/>
              <a:gd name="connsiteY113" fmla="*/ 1934755 h 2323145"/>
              <a:gd name="connsiteX114" fmla="*/ 5765285 w 11269336"/>
              <a:gd name="connsiteY114" fmla="*/ 1941322 h 2323145"/>
              <a:gd name="connsiteX115" fmla="*/ 5734750 w 11269336"/>
              <a:gd name="connsiteY115" fmla="*/ 1939793 h 2323145"/>
              <a:gd name="connsiteX116" fmla="*/ 5733569 w 11269336"/>
              <a:gd name="connsiteY116" fmla="*/ 1940505 h 2323145"/>
              <a:gd name="connsiteX117" fmla="*/ 5730329 w 11269336"/>
              <a:gd name="connsiteY117" fmla="*/ 1937845 h 2323145"/>
              <a:gd name="connsiteX118" fmla="*/ 5724661 w 11269336"/>
              <a:gd name="connsiteY118" fmla="*/ 1937455 h 2323145"/>
              <a:gd name="connsiteX119" fmla="*/ 5710186 w 11269336"/>
              <a:gd name="connsiteY119" fmla="*/ 1941370 h 2323145"/>
              <a:gd name="connsiteX120" fmla="*/ 5704910 w 11269336"/>
              <a:gd name="connsiteY120" fmla="*/ 1943663 h 2323145"/>
              <a:gd name="connsiteX121" fmla="*/ 5696836 w 11269336"/>
              <a:gd name="connsiteY121" fmla="*/ 1945271 h 2323145"/>
              <a:gd name="connsiteX122" fmla="*/ 5696583 w 11269336"/>
              <a:gd name="connsiteY122" fmla="*/ 1945050 h 2323145"/>
              <a:gd name="connsiteX123" fmla="*/ 5689123 w 11269336"/>
              <a:gd name="connsiteY123" fmla="*/ 1947067 h 2323145"/>
              <a:gd name="connsiteX124" fmla="*/ 5653291 w 11269336"/>
              <a:gd name="connsiteY124" fmla="*/ 1960245 h 2323145"/>
              <a:gd name="connsiteX125" fmla="*/ 5599385 w 11269336"/>
              <a:gd name="connsiteY125" fmla="*/ 1945198 h 2323145"/>
              <a:gd name="connsiteX126" fmla="*/ 5578300 w 11269336"/>
              <a:gd name="connsiteY126" fmla="*/ 1944963 h 2323145"/>
              <a:gd name="connsiteX127" fmla="*/ 5566758 w 11269336"/>
              <a:gd name="connsiteY127" fmla="*/ 1943441 h 2323145"/>
              <a:gd name="connsiteX128" fmla="*/ 5565857 w 11269336"/>
              <a:gd name="connsiteY128" fmla="*/ 1942445 h 2323145"/>
              <a:gd name="connsiteX129" fmla="*/ 5531534 w 11269336"/>
              <a:gd name="connsiteY129" fmla="*/ 1955208 h 2323145"/>
              <a:gd name="connsiteX130" fmla="*/ 5526552 w 11269336"/>
              <a:gd name="connsiteY130" fmla="*/ 1954799 h 2323145"/>
              <a:gd name="connsiteX131" fmla="*/ 5504723 w 11269336"/>
              <a:gd name="connsiteY131" fmla="*/ 1965811 h 2323145"/>
              <a:gd name="connsiteX132" fmla="*/ 5493156 w 11269336"/>
              <a:gd name="connsiteY132" fmla="*/ 1970063 h 2323145"/>
              <a:gd name="connsiteX133" fmla="*/ 5490486 w 11269336"/>
              <a:gd name="connsiteY133" fmla="*/ 1974227 h 2323145"/>
              <a:gd name="connsiteX134" fmla="*/ 5473107 w 11269336"/>
              <a:gd name="connsiteY134" fmla="*/ 1979001 h 2323145"/>
              <a:gd name="connsiteX135" fmla="*/ 5470885 w 11269336"/>
              <a:gd name="connsiteY135" fmla="*/ 1978432 h 2323145"/>
              <a:gd name="connsiteX136" fmla="*/ 5457393 w 11269336"/>
              <a:gd name="connsiteY136" fmla="*/ 1986525 h 2323145"/>
              <a:gd name="connsiteX137" fmla="*/ 5447102 w 11269336"/>
              <a:gd name="connsiteY137" fmla="*/ 1998329 h 2323145"/>
              <a:gd name="connsiteX138" fmla="*/ 5159151 w 11269336"/>
              <a:gd name="connsiteY138" fmla="*/ 2029640 h 2323145"/>
              <a:gd name="connsiteX139" fmla="*/ 5041688 w 11269336"/>
              <a:gd name="connsiteY139" fmla="*/ 2022334 h 2323145"/>
              <a:gd name="connsiteX140" fmla="*/ 4860988 w 11269336"/>
              <a:gd name="connsiteY140" fmla="*/ 2135698 h 2323145"/>
              <a:gd name="connsiteX141" fmla="*/ 4807902 w 11269336"/>
              <a:gd name="connsiteY141" fmla="*/ 2138894 h 2323145"/>
              <a:gd name="connsiteX142" fmla="*/ 4765388 w 11269336"/>
              <a:gd name="connsiteY142" fmla="*/ 2162525 h 2323145"/>
              <a:gd name="connsiteX143" fmla="*/ 4745033 w 11269336"/>
              <a:gd name="connsiteY143" fmla="*/ 2158859 h 2323145"/>
              <a:gd name="connsiteX144" fmla="*/ 4741475 w 11269336"/>
              <a:gd name="connsiteY144" fmla="*/ 2157998 h 2323145"/>
              <a:gd name="connsiteX145" fmla="*/ 4728247 w 11269336"/>
              <a:gd name="connsiteY145" fmla="*/ 2159526 h 2323145"/>
              <a:gd name="connsiteX146" fmla="*/ 4723263 w 11269336"/>
              <a:gd name="connsiteY146" fmla="*/ 2153742 h 2323145"/>
              <a:gd name="connsiteX147" fmla="*/ 4702453 w 11269336"/>
              <a:gd name="connsiteY147" fmla="*/ 2151586 h 2323145"/>
              <a:gd name="connsiteX148" fmla="*/ 4678455 w 11269336"/>
              <a:gd name="connsiteY148" fmla="*/ 2156131 h 2323145"/>
              <a:gd name="connsiteX149" fmla="*/ 4593061 w 11269336"/>
              <a:gd name="connsiteY149" fmla="*/ 2171597 h 2323145"/>
              <a:gd name="connsiteX150" fmla="*/ 4579902 w 11269336"/>
              <a:gd name="connsiteY150" fmla="*/ 2177927 h 2323145"/>
              <a:gd name="connsiteX151" fmla="*/ 4533444 w 11269336"/>
              <a:gd name="connsiteY151" fmla="*/ 2181200 h 2323145"/>
              <a:gd name="connsiteX152" fmla="*/ 4492832 w 11269336"/>
              <a:gd name="connsiteY152" fmla="*/ 2188033 h 2323145"/>
              <a:gd name="connsiteX153" fmla="*/ 4467257 w 11269336"/>
              <a:gd name="connsiteY153" fmla="*/ 2196121 h 2323145"/>
              <a:gd name="connsiteX154" fmla="*/ 4459937 w 11269336"/>
              <a:gd name="connsiteY154" fmla="*/ 2195182 h 2323145"/>
              <a:gd name="connsiteX155" fmla="*/ 4433312 w 11269336"/>
              <a:gd name="connsiteY155" fmla="*/ 2199004 h 2323145"/>
              <a:gd name="connsiteX156" fmla="*/ 4420601 w 11269336"/>
              <a:gd name="connsiteY156" fmla="*/ 2205158 h 2323145"/>
              <a:gd name="connsiteX157" fmla="*/ 4405765 w 11269336"/>
              <a:gd name="connsiteY157" fmla="*/ 2199902 h 2323145"/>
              <a:gd name="connsiteX158" fmla="*/ 4401354 w 11269336"/>
              <a:gd name="connsiteY158" fmla="*/ 2194745 h 2323145"/>
              <a:gd name="connsiteX159" fmla="*/ 4383151 w 11269336"/>
              <a:gd name="connsiteY159" fmla="*/ 2201140 h 2323145"/>
              <a:gd name="connsiteX160" fmla="*/ 4366646 w 11269336"/>
              <a:gd name="connsiteY160" fmla="*/ 2198564 h 2323145"/>
              <a:gd name="connsiteX161" fmla="*/ 4354009 w 11269336"/>
              <a:gd name="connsiteY161" fmla="*/ 2204984 h 2323145"/>
              <a:gd name="connsiteX162" fmla="*/ 4348284 w 11269336"/>
              <a:gd name="connsiteY162" fmla="*/ 2205270 h 2323145"/>
              <a:gd name="connsiteX163" fmla="*/ 4333906 w 11269336"/>
              <a:gd name="connsiteY163" fmla="*/ 2205251 h 2323145"/>
              <a:gd name="connsiteX164" fmla="*/ 4308819 w 11269336"/>
              <a:gd name="connsiteY164" fmla="*/ 2203822 h 2323145"/>
              <a:gd name="connsiteX165" fmla="*/ 4301210 w 11269336"/>
              <a:gd name="connsiteY165" fmla="*/ 2204456 h 2323145"/>
              <a:gd name="connsiteX166" fmla="*/ 4283095 w 11269336"/>
              <a:gd name="connsiteY166" fmla="*/ 2198177 h 2323145"/>
              <a:gd name="connsiteX167" fmla="*/ 4250119 w 11269336"/>
              <a:gd name="connsiteY167" fmla="*/ 2196342 h 2323145"/>
              <a:gd name="connsiteX168" fmla="*/ 4189203 w 11269336"/>
              <a:gd name="connsiteY168" fmla="*/ 2178994 h 2323145"/>
              <a:gd name="connsiteX169" fmla="*/ 4154035 w 11269336"/>
              <a:gd name="connsiteY169" fmla="*/ 2171950 h 2323145"/>
              <a:gd name="connsiteX170" fmla="*/ 4129569 w 11269336"/>
              <a:gd name="connsiteY170" fmla="*/ 2163850 h 2323145"/>
              <a:gd name="connsiteX171" fmla="*/ 4061250 w 11269336"/>
              <a:gd name="connsiteY171" fmla="*/ 2159236 h 2323145"/>
              <a:gd name="connsiteX172" fmla="*/ 3945480 w 11269336"/>
              <a:gd name="connsiteY172" fmla="*/ 2158279 h 2323145"/>
              <a:gd name="connsiteX173" fmla="*/ 3921468 w 11269336"/>
              <a:gd name="connsiteY173" fmla="*/ 2156588 h 2323145"/>
              <a:gd name="connsiteX174" fmla="*/ 3903348 w 11269336"/>
              <a:gd name="connsiteY174" fmla="*/ 2149220 h 2323145"/>
              <a:gd name="connsiteX175" fmla="*/ 3901342 w 11269336"/>
              <a:gd name="connsiteY175" fmla="*/ 2142355 h 2323145"/>
              <a:gd name="connsiteX176" fmla="*/ 3888539 w 11269336"/>
              <a:gd name="connsiteY176" fmla="*/ 2140476 h 2323145"/>
              <a:gd name="connsiteX177" fmla="*/ 3885662 w 11269336"/>
              <a:gd name="connsiteY177" fmla="*/ 2138740 h 2323145"/>
              <a:gd name="connsiteX178" fmla="*/ 3868627 w 11269336"/>
              <a:gd name="connsiteY178" fmla="*/ 2130023 h 2323145"/>
              <a:gd name="connsiteX179" fmla="*/ 3819177 w 11269336"/>
              <a:gd name="connsiteY179" fmla="*/ 2142111 h 2323145"/>
              <a:gd name="connsiteX180" fmla="*/ 3769100 w 11269336"/>
              <a:gd name="connsiteY180" fmla="*/ 2131731 h 2323145"/>
              <a:gd name="connsiteX181" fmla="*/ 3562752 w 11269336"/>
              <a:gd name="connsiteY181" fmla="*/ 2131785 h 2323145"/>
              <a:gd name="connsiteX182" fmla="*/ 3541402 w 11269336"/>
              <a:gd name="connsiteY182" fmla="*/ 2106821 h 2323145"/>
              <a:gd name="connsiteX183" fmla="*/ 3365341 w 11269336"/>
              <a:gd name="connsiteY183" fmla="*/ 2077638 h 2323145"/>
              <a:gd name="connsiteX184" fmla="*/ 3170922 w 11269336"/>
              <a:gd name="connsiteY184" fmla="*/ 2115957 h 2323145"/>
              <a:gd name="connsiteX185" fmla="*/ 3156256 w 11269336"/>
              <a:gd name="connsiteY185" fmla="*/ 2124773 h 2323145"/>
              <a:gd name="connsiteX186" fmla="*/ 3140298 w 11269336"/>
              <a:gd name="connsiteY186" fmla="*/ 2129182 h 2323145"/>
              <a:gd name="connsiteX187" fmla="*/ 3138514 w 11269336"/>
              <a:gd name="connsiteY187" fmla="*/ 2128069 h 2323145"/>
              <a:gd name="connsiteX188" fmla="*/ 3120467 w 11269336"/>
              <a:gd name="connsiteY188" fmla="*/ 2128281 h 2323145"/>
              <a:gd name="connsiteX189" fmla="*/ 3116175 w 11269336"/>
              <a:gd name="connsiteY189" fmla="*/ 2131633 h 2323145"/>
              <a:gd name="connsiteX190" fmla="*/ 3103685 w 11269336"/>
              <a:gd name="connsiteY190" fmla="*/ 2132814 h 2323145"/>
              <a:gd name="connsiteX191" fmla="*/ 3078794 w 11269336"/>
              <a:gd name="connsiteY191" fmla="*/ 2137935 h 2323145"/>
              <a:gd name="connsiteX192" fmla="*/ 3074407 w 11269336"/>
              <a:gd name="connsiteY192" fmla="*/ 2136274 h 2323145"/>
              <a:gd name="connsiteX193" fmla="*/ 3037285 w 11269336"/>
              <a:gd name="connsiteY193" fmla="*/ 2139919 h 2323145"/>
              <a:gd name="connsiteX194" fmla="*/ 3036901 w 11269336"/>
              <a:gd name="connsiteY194" fmla="*/ 2138726 h 2323145"/>
              <a:gd name="connsiteX195" fmla="*/ 3026996 w 11269336"/>
              <a:gd name="connsiteY195" fmla="*/ 2134322 h 2323145"/>
              <a:gd name="connsiteX196" fmla="*/ 3007772 w 11269336"/>
              <a:gd name="connsiteY196" fmla="*/ 2128742 h 2323145"/>
              <a:gd name="connsiteX197" fmla="*/ 2965030 w 11269336"/>
              <a:gd name="connsiteY197" fmla="*/ 2100494 h 2323145"/>
              <a:gd name="connsiteX198" fmla="*/ 2926342 w 11269336"/>
              <a:gd name="connsiteY198" fmla="*/ 2104155 h 2323145"/>
              <a:gd name="connsiteX199" fmla="*/ 2918608 w 11269336"/>
              <a:gd name="connsiteY199" fmla="*/ 2104215 h 2323145"/>
              <a:gd name="connsiteX200" fmla="*/ 2918475 w 11269336"/>
              <a:gd name="connsiteY200" fmla="*/ 2103937 h 2323145"/>
              <a:gd name="connsiteX201" fmla="*/ 2910360 w 11269336"/>
              <a:gd name="connsiteY201" fmla="*/ 2103444 h 2323145"/>
              <a:gd name="connsiteX202" fmla="*/ 2904507 w 11269336"/>
              <a:gd name="connsiteY202" fmla="*/ 2104326 h 2323145"/>
              <a:gd name="connsiteX203" fmla="*/ 2889503 w 11269336"/>
              <a:gd name="connsiteY203" fmla="*/ 2104443 h 2323145"/>
              <a:gd name="connsiteX204" fmla="*/ 2884480 w 11269336"/>
              <a:gd name="connsiteY204" fmla="*/ 2102626 h 2323145"/>
              <a:gd name="connsiteX205" fmla="*/ 2882689 w 11269336"/>
              <a:gd name="connsiteY205" fmla="*/ 2099228 h 2323145"/>
              <a:gd name="connsiteX206" fmla="*/ 2881291 w 11269336"/>
              <a:gd name="connsiteY206" fmla="*/ 2099618 h 2323145"/>
              <a:gd name="connsiteX207" fmla="*/ 2853979 w 11269336"/>
              <a:gd name="connsiteY207" fmla="*/ 2090388 h 2323145"/>
              <a:gd name="connsiteX208" fmla="*/ 2791790 w 11269336"/>
              <a:gd name="connsiteY208" fmla="*/ 2080332 h 2323145"/>
              <a:gd name="connsiteX209" fmla="*/ 2755844 w 11269336"/>
              <a:gd name="connsiteY209" fmla="*/ 2078874 h 2323145"/>
              <a:gd name="connsiteX210" fmla="*/ 2657742 w 11269336"/>
              <a:gd name="connsiteY210" fmla="*/ 2070179 h 2323145"/>
              <a:gd name="connsiteX211" fmla="*/ 2559549 w 11269336"/>
              <a:gd name="connsiteY211" fmla="*/ 2057873 h 2323145"/>
              <a:gd name="connsiteX212" fmla="*/ 2512054 w 11269336"/>
              <a:gd name="connsiteY212" fmla="*/ 2031671 h 2323145"/>
              <a:gd name="connsiteX213" fmla="*/ 2506437 w 11269336"/>
              <a:gd name="connsiteY213" fmla="*/ 2030918 h 2323145"/>
              <a:gd name="connsiteX214" fmla="*/ 2491752 w 11269336"/>
              <a:gd name="connsiteY214" fmla="*/ 2033906 h 2323145"/>
              <a:gd name="connsiteX215" fmla="*/ 2486338 w 11269336"/>
              <a:gd name="connsiteY215" fmla="*/ 2035862 h 2323145"/>
              <a:gd name="connsiteX216" fmla="*/ 2478186 w 11269336"/>
              <a:gd name="connsiteY216" fmla="*/ 2036953 h 2323145"/>
              <a:gd name="connsiteX217" fmla="*/ 2477950 w 11269336"/>
              <a:gd name="connsiteY217" fmla="*/ 2036715 h 2323145"/>
              <a:gd name="connsiteX218" fmla="*/ 2470381 w 11269336"/>
              <a:gd name="connsiteY218" fmla="*/ 2038256 h 2323145"/>
              <a:gd name="connsiteX219" fmla="*/ 2433781 w 11269336"/>
              <a:gd name="connsiteY219" fmla="*/ 2049140 h 2323145"/>
              <a:gd name="connsiteX220" fmla="*/ 2381172 w 11269336"/>
              <a:gd name="connsiteY220" fmla="*/ 2030645 h 2323145"/>
              <a:gd name="connsiteX221" fmla="*/ 2360198 w 11269336"/>
              <a:gd name="connsiteY221" fmla="*/ 2029059 h 2323145"/>
              <a:gd name="connsiteX222" fmla="*/ 2348815 w 11269336"/>
              <a:gd name="connsiteY222" fmla="*/ 2026798 h 2323145"/>
              <a:gd name="connsiteX223" fmla="*/ 2347988 w 11269336"/>
              <a:gd name="connsiteY223" fmla="*/ 2025745 h 2323145"/>
              <a:gd name="connsiteX224" fmla="*/ 2312920 w 11269336"/>
              <a:gd name="connsiteY224" fmla="*/ 2036311 h 2323145"/>
              <a:gd name="connsiteX225" fmla="*/ 2307986 w 11269336"/>
              <a:gd name="connsiteY225" fmla="*/ 2035583 h 2323145"/>
              <a:gd name="connsiteX226" fmla="*/ 2285481 w 11269336"/>
              <a:gd name="connsiteY226" fmla="*/ 2045197 h 2323145"/>
              <a:gd name="connsiteX227" fmla="*/ 2273666 w 11269336"/>
              <a:gd name="connsiteY227" fmla="*/ 2048710 h 2323145"/>
              <a:gd name="connsiteX228" fmla="*/ 2270719 w 11269336"/>
              <a:gd name="connsiteY228" fmla="*/ 2052702 h 2323145"/>
              <a:gd name="connsiteX229" fmla="*/ 2253080 w 11269336"/>
              <a:gd name="connsiteY229" fmla="*/ 2056363 h 2323145"/>
              <a:gd name="connsiteX230" fmla="*/ 2250906 w 11269336"/>
              <a:gd name="connsiteY230" fmla="*/ 2055654 h 2323145"/>
              <a:gd name="connsiteX231" fmla="*/ 2236905 w 11269336"/>
              <a:gd name="connsiteY231" fmla="*/ 2062882 h 2323145"/>
              <a:gd name="connsiteX232" fmla="*/ 2225830 w 11269336"/>
              <a:gd name="connsiteY232" fmla="*/ 2074027 h 2323145"/>
              <a:gd name="connsiteX233" fmla="*/ 2073776 w 11269336"/>
              <a:gd name="connsiteY233" fmla="*/ 2089244 h 2323145"/>
              <a:gd name="connsiteX234" fmla="*/ 1948256 w 11269336"/>
              <a:gd name="connsiteY234" fmla="*/ 2146616 h 2323145"/>
              <a:gd name="connsiteX235" fmla="*/ 1865582 w 11269336"/>
              <a:gd name="connsiteY235" fmla="*/ 2153738 h 2323145"/>
              <a:gd name="connsiteX236" fmla="*/ 1835210 w 11269336"/>
              <a:gd name="connsiteY236" fmla="*/ 2134244 h 2323145"/>
              <a:gd name="connsiteX237" fmla="*/ 1632661 w 11269336"/>
              <a:gd name="connsiteY237" fmla="*/ 2173882 h 2323145"/>
              <a:gd name="connsiteX238" fmla="*/ 1579590 w 11269336"/>
              <a:gd name="connsiteY238" fmla="*/ 2173680 h 2323145"/>
              <a:gd name="connsiteX239" fmla="*/ 1535601 w 11269336"/>
              <a:gd name="connsiteY239" fmla="*/ 2194590 h 2323145"/>
              <a:gd name="connsiteX240" fmla="*/ 1515594 w 11269336"/>
              <a:gd name="connsiteY240" fmla="*/ 2189622 h 2323145"/>
              <a:gd name="connsiteX241" fmla="*/ 1512113 w 11269336"/>
              <a:gd name="connsiteY241" fmla="*/ 2188534 h 2323145"/>
              <a:gd name="connsiteX242" fmla="*/ 1498838 w 11269336"/>
              <a:gd name="connsiteY242" fmla="*/ 2189213 h 2323145"/>
              <a:gd name="connsiteX243" fmla="*/ 1494279 w 11269336"/>
              <a:gd name="connsiteY243" fmla="*/ 2183112 h 2323145"/>
              <a:gd name="connsiteX244" fmla="*/ 1473714 w 11269336"/>
              <a:gd name="connsiteY244" fmla="*/ 2179625 h 2323145"/>
              <a:gd name="connsiteX245" fmla="*/ 1449503 w 11269336"/>
              <a:gd name="connsiteY245" fmla="*/ 2182633 h 2323145"/>
              <a:gd name="connsiteX246" fmla="*/ 1266687 w 11269336"/>
              <a:gd name="connsiteY246" fmla="*/ 2212688 h 2323145"/>
              <a:gd name="connsiteX247" fmla="*/ 1239614 w 11269336"/>
              <a:gd name="connsiteY247" fmla="*/ 2209727 h 2323145"/>
              <a:gd name="connsiteX248" fmla="*/ 1202436 w 11269336"/>
              <a:gd name="connsiteY248" fmla="*/ 2209817 h 2323145"/>
              <a:gd name="connsiteX249" fmla="*/ 1136097 w 11269336"/>
              <a:gd name="connsiteY249" fmla="*/ 2205112 h 2323145"/>
              <a:gd name="connsiteX250" fmla="*/ 988232 w 11269336"/>
              <a:gd name="connsiteY250" fmla="*/ 2235635 h 2323145"/>
              <a:gd name="connsiteX251" fmla="*/ 981959 w 11269336"/>
              <a:gd name="connsiteY251" fmla="*/ 2231607 h 2323145"/>
              <a:gd name="connsiteX252" fmla="*/ 938600 w 11269336"/>
              <a:gd name="connsiteY252" fmla="*/ 2238113 h 2323145"/>
              <a:gd name="connsiteX253" fmla="*/ 791788 w 11269336"/>
              <a:gd name="connsiteY253" fmla="*/ 2293224 h 2323145"/>
              <a:gd name="connsiteX254" fmla="*/ 706914 w 11269336"/>
              <a:gd name="connsiteY254" fmla="*/ 2305046 h 2323145"/>
              <a:gd name="connsiteX255" fmla="*/ 675971 w 11269336"/>
              <a:gd name="connsiteY255" fmla="*/ 2304030 h 2323145"/>
              <a:gd name="connsiteX256" fmla="*/ 624180 w 11269336"/>
              <a:gd name="connsiteY256" fmla="*/ 2302650 h 2323145"/>
              <a:gd name="connsiteX257" fmla="*/ 583453 w 11269336"/>
              <a:gd name="connsiteY257" fmla="*/ 2288788 h 2323145"/>
              <a:gd name="connsiteX258" fmla="*/ 540946 w 11269336"/>
              <a:gd name="connsiteY258" fmla="*/ 2292721 h 2323145"/>
              <a:gd name="connsiteX259" fmla="*/ 533680 w 11269336"/>
              <a:gd name="connsiteY259" fmla="*/ 2310233 h 2323145"/>
              <a:gd name="connsiteX260" fmla="*/ 487366 w 11269336"/>
              <a:gd name="connsiteY260" fmla="*/ 2309053 h 2323145"/>
              <a:gd name="connsiteX261" fmla="*/ 416820 w 11269336"/>
              <a:gd name="connsiteY261" fmla="*/ 2305443 h 2323145"/>
              <a:gd name="connsiteX262" fmla="*/ 376805 w 11269336"/>
              <a:gd name="connsiteY262" fmla="*/ 2307647 h 2323145"/>
              <a:gd name="connsiteX263" fmla="*/ 266777 w 11269336"/>
              <a:gd name="connsiteY263" fmla="*/ 2309012 h 2323145"/>
              <a:gd name="connsiteX264" fmla="*/ 156013 w 11269336"/>
              <a:gd name="connsiteY264" fmla="*/ 2306832 h 2323145"/>
              <a:gd name="connsiteX265" fmla="*/ 87258 w 11269336"/>
              <a:gd name="connsiteY265" fmla="*/ 2285511 h 2323145"/>
              <a:gd name="connsiteX266" fmla="*/ 23798 w 11269336"/>
              <a:gd name="connsiteY266" fmla="*/ 2281822 h 2323145"/>
              <a:gd name="connsiteX267" fmla="*/ 0 w 11269336"/>
              <a:gd name="connsiteY267" fmla="*/ 2285369 h 2323145"/>
              <a:gd name="connsiteX268" fmla="*/ 0 w 11269336"/>
              <a:gd name="connsiteY26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795998 w 11269336"/>
              <a:gd name="connsiteY32" fmla="*/ 863337 h 2323145"/>
              <a:gd name="connsiteX33" fmla="*/ 8776970 w 11269336"/>
              <a:gd name="connsiteY33" fmla="*/ 885177 h 2323145"/>
              <a:gd name="connsiteX34" fmla="*/ 8755719 w 11269336"/>
              <a:gd name="connsiteY34" fmla="*/ 889754 h 2323145"/>
              <a:gd name="connsiteX35" fmla="*/ 8743257 w 11269336"/>
              <a:gd name="connsiteY35" fmla="*/ 904723 h 2323145"/>
              <a:gd name="connsiteX36" fmla="*/ 8721366 w 11269336"/>
              <a:gd name="connsiteY36" fmla="*/ 904711 h 2323145"/>
              <a:gd name="connsiteX37" fmla="*/ 8678353 w 11269336"/>
              <a:gd name="connsiteY37" fmla="*/ 926318 h 2323145"/>
              <a:gd name="connsiteX38" fmla="*/ 8636849 w 11269336"/>
              <a:gd name="connsiteY38" fmla="*/ 937900 h 2323145"/>
              <a:gd name="connsiteX39" fmla="*/ 8620213 w 11269336"/>
              <a:gd name="connsiteY39" fmla="*/ 943068 h 2323145"/>
              <a:gd name="connsiteX40" fmla="*/ 8612581 w 11269336"/>
              <a:gd name="connsiteY40" fmla="*/ 952695 h 2323145"/>
              <a:gd name="connsiteX41" fmla="*/ 8589038 w 11269336"/>
              <a:gd name="connsiteY41" fmla="*/ 963892 h 2323145"/>
              <a:gd name="connsiteX42" fmla="*/ 8579950 w 11269336"/>
              <a:gd name="connsiteY42" fmla="*/ 960899 h 2323145"/>
              <a:gd name="connsiteX43" fmla="*/ 8579319 w 11269336"/>
              <a:gd name="connsiteY43" fmla="*/ 965630 h 2323145"/>
              <a:gd name="connsiteX44" fmla="*/ 8547429 w 11269336"/>
              <a:gd name="connsiteY44" fmla="*/ 984506 h 2323145"/>
              <a:gd name="connsiteX45" fmla="*/ 8478704 w 11269336"/>
              <a:gd name="connsiteY45" fmla="*/ 1025490 h 2323145"/>
              <a:gd name="connsiteX46" fmla="*/ 8461421 w 11269336"/>
              <a:gd name="connsiteY46" fmla="*/ 1035512 h 2323145"/>
              <a:gd name="connsiteX47" fmla="*/ 8445003 w 11269336"/>
              <a:gd name="connsiteY47" fmla="*/ 1036851 h 2323145"/>
              <a:gd name="connsiteX48" fmla="*/ 8357350 w 11269336"/>
              <a:gd name="connsiteY48" fmla="*/ 1060213 h 2323145"/>
              <a:gd name="connsiteX49" fmla="*/ 8335565 w 11269336"/>
              <a:gd name="connsiteY49" fmla="*/ 1061151 h 2323145"/>
              <a:gd name="connsiteX50" fmla="*/ 8325267 w 11269336"/>
              <a:gd name="connsiteY50" fmla="*/ 1055919 h 2323145"/>
              <a:gd name="connsiteX51" fmla="*/ 8293586 w 11269336"/>
              <a:gd name="connsiteY51" fmla="*/ 1076144 h 2323145"/>
              <a:gd name="connsiteX52" fmla="*/ 8242405 w 11269336"/>
              <a:gd name="connsiteY52" fmla="*/ 1095960 h 2323145"/>
              <a:gd name="connsiteX53" fmla="*/ 8197391 w 11269336"/>
              <a:gd name="connsiteY53" fmla="*/ 1107746 h 2323145"/>
              <a:gd name="connsiteX54" fmla="*/ 8081474 w 11269336"/>
              <a:gd name="connsiteY54" fmla="*/ 1130125 h 2323145"/>
              <a:gd name="connsiteX55" fmla="*/ 8053585 w 11269336"/>
              <a:gd name="connsiteY55" fmla="*/ 1129169 h 2323145"/>
              <a:gd name="connsiteX56" fmla="*/ 8038422 w 11269336"/>
              <a:gd name="connsiteY56" fmla="*/ 1119092 h 2323145"/>
              <a:gd name="connsiteX57" fmla="*/ 8029450 w 11269336"/>
              <a:gd name="connsiteY57" fmla="*/ 1125592 h 2323145"/>
              <a:gd name="connsiteX58" fmla="*/ 7959552 w 11269336"/>
              <a:gd name="connsiteY58" fmla="*/ 1140188 h 2323145"/>
              <a:gd name="connsiteX59" fmla="*/ 7914188 w 11269336"/>
              <a:gd name="connsiteY59" fmla="*/ 1150862 h 2323145"/>
              <a:gd name="connsiteX60" fmla="*/ 7914918 w 11269336"/>
              <a:gd name="connsiteY60" fmla="*/ 1168758 h 2323145"/>
              <a:gd name="connsiteX61" fmla="*/ 7875510 w 11269336"/>
              <a:gd name="connsiteY61" fmla="*/ 1183153 h 2323145"/>
              <a:gd name="connsiteX62" fmla="*/ 7829932 w 11269336"/>
              <a:gd name="connsiteY62" fmla="*/ 1180782 h 2323145"/>
              <a:gd name="connsiteX63" fmla="*/ 7779182 w 11269336"/>
              <a:gd name="connsiteY63" fmla="*/ 1192665 h 2323145"/>
              <a:gd name="connsiteX64" fmla="*/ 7748774 w 11269336"/>
              <a:gd name="connsiteY64" fmla="*/ 1199586 h 2323145"/>
              <a:gd name="connsiteX65" fmla="*/ 7671846 w 11269336"/>
              <a:gd name="connsiteY65" fmla="*/ 1231966 h 2323145"/>
              <a:gd name="connsiteX66" fmla="*/ 7554146 w 11269336"/>
              <a:gd name="connsiteY66" fmla="*/ 1319748 h 2323145"/>
              <a:gd name="connsiteX67" fmla="*/ 7515052 w 11269336"/>
              <a:gd name="connsiteY67" fmla="*/ 1336718 h 2323145"/>
              <a:gd name="connsiteX68" fmla="*/ 7507193 w 11269336"/>
              <a:gd name="connsiteY68" fmla="*/ 1334617 h 2323145"/>
              <a:gd name="connsiteX69" fmla="*/ 7461694 w 11269336"/>
              <a:gd name="connsiteY69" fmla="*/ 1375866 h 2323145"/>
              <a:gd name="connsiteX70" fmla="*/ 7377571 w 11269336"/>
              <a:gd name="connsiteY70" fmla="*/ 1400128 h 2323145"/>
              <a:gd name="connsiteX71" fmla="*/ 7311261 w 11269336"/>
              <a:gd name="connsiteY71" fmla="*/ 1412652 h 2323145"/>
              <a:gd name="connsiteX72" fmla="*/ 7275307 w 11269336"/>
              <a:gd name="connsiteY72" fmla="*/ 1422171 h 2323145"/>
              <a:gd name="connsiteX73" fmla="*/ 7247783 w 11269336"/>
              <a:gd name="connsiteY73" fmla="*/ 1426330 h 2323145"/>
              <a:gd name="connsiteX74" fmla="*/ 7185047 w 11269336"/>
              <a:gd name="connsiteY74" fmla="*/ 1451812 h 2323145"/>
              <a:gd name="connsiteX75" fmla="*/ 7084117 w 11269336"/>
              <a:gd name="connsiteY75" fmla="*/ 1500281 h 2323145"/>
              <a:gd name="connsiteX76" fmla="*/ 7062011 w 11269336"/>
              <a:gd name="connsiteY76" fmla="*/ 1509183 h 2323145"/>
              <a:gd name="connsiteX77" fmla="*/ 7040555 w 11269336"/>
              <a:gd name="connsiteY77" fmla="*/ 1511207 h 2323145"/>
              <a:gd name="connsiteX78" fmla="*/ 7033438 w 11269336"/>
              <a:gd name="connsiteY78" fmla="*/ 1506772 h 2323145"/>
              <a:gd name="connsiteX79" fmla="*/ 7020886 w 11269336"/>
              <a:gd name="connsiteY79" fmla="*/ 1510764 h 2323145"/>
              <a:gd name="connsiteX80" fmla="*/ 7017033 w 11269336"/>
              <a:gd name="connsiteY80" fmla="*/ 1510650 h 2323145"/>
              <a:gd name="connsiteX81" fmla="*/ 6995460 w 11269336"/>
              <a:gd name="connsiteY81" fmla="*/ 1511173 h 2323145"/>
              <a:gd name="connsiteX82" fmla="*/ 6962144 w 11269336"/>
              <a:gd name="connsiteY82" fmla="*/ 1541508 h 2323145"/>
              <a:gd name="connsiteX83" fmla="*/ 6910674 w 11269336"/>
              <a:gd name="connsiteY83" fmla="*/ 1554793 h 2323145"/>
              <a:gd name="connsiteX84" fmla="*/ 6732152 w 11269336"/>
              <a:gd name="connsiteY84" fmla="*/ 1642538 h 2323145"/>
              <a:gd name="connsiteX85" fmla="*/ 6694106 w 11269336"/>
              <a:gd name="connsiteY85" fmla="*/ 1632377 h 2323145"/>
              <a:gd name="connsiteX86" fmla="*/ 6617223 w 11269336"/>
              <a:gd name="connsiteY86" fmla="*/ 1659889 h 2323145"/>
              <a:gd name="connsiteX87" fmla="*/ 6521138 w 11269336"/>
              <a:gd name="connsiteY87" fmla="*/ 1744340 h 2323145"/>
              <a:gd name="connsiteX88" fmla="*/ 6380677 w 11269336"/>
              <a:gd name="connsiteY88" fmla="*/ 1796883 h 2323145"/>
              <a:gd name="connsiteX89" fmla="*/ 6374897 w 11269336"/>
              <a:gd name="connsiteY89" fmla="*/ 1809910 h 2323145"/>
              <a:gd name="connsiteX90" fmla="*/ 6364545 w 11269336"/>
              <a:gd name="connsiteY90" fmla="*/ 1820090 h 2323145"/>
              <a:gd name="connsiteX91" fmla="*/ 6362126 w 11269336"/>
              <a:gd name="connsiteY91" fmla="*/ 1819991 h 2323145"/>
              <a:gd name="connsiteX92" fmla="*/ 6346673 w 11269336"/>
              <a:gd name="connsiteY92" fmla="*/ 1827824 h 2323145"/>
              <a:gd name="connsiteX93" fmla="*/ 6345588 w 11269336"/>
              <a:gd name="connsiteY93" fmla="*/ 1832232 h 2323145"/>
              <a:gd name="connsiteX94" fmla="*/ 6335708 w 11269336"/>
              <a:gd name="connsiteY94" fmla="*/ 1838451 h 2323145"/>
              <a:gd name="connsiteX95" fmla="*/ 6318182 w 11269336"/>
              <a:gd name="connsiteY95" fmla="*/ 1852975 h 2323145"/>
              <a:gd name="connsiteX96" fmla="*/ 6313084 w 11269336"/>
              <a:gd name="connsiteY96" fmla="*/ 1853561 h 2323145"/>
              <a:gd name="connsiteX97" fmla="*/ 6283816 w 11269336"/>
              <a:gd name="connsiteY97" fmla="*/ 1872148 h 2323145"/>
              <a:gd name="connsiteX98" fmla="*/ 6282550 w 11269336"/>
              <a:gd name="connsiteY98" fmla="*/ 1871392 h 2323145"/>
              <a:gd name="connsiteX99" fmla="*/ 6270527 w 11269336"/>
              <a:gd name="connsiteY99" fmla="*/ 1872208 h 2323145"/>
              <a:gd name="connsiteX100" fmla="*/ 6249518 w 11269336"/>
              <a:gd name="connsiteY100" fmla="*/ 1876079 h 2323145"/>
              <a:gd name="connsiteX101" fmla="*/ 6190386 w 11269336"/>
              <a:gd name="connsiteY101" fmla="*/ 1872478 h 2323145"/>
              <a:gd name="connsiteX102" fmla="*/ 6159777 w 11269336"/>
              <a:gd name="connsiteY102" fmla="*/ 1891745 h 2323145"/>
              <a:gd name="connsiteX103" fmla="*/ 6153131 w 11269336"/>
              <a:gd name="connsiteY103" fmla="*/ 1895079 h 2323145"/>
              <a:gd name="connsiteX104" fmla="*/ 6152798 w 11269336"/>
              <a:gd name="connsiteY104" fmla="*/ 1894920 h 2323145"/>
              <a:gd name="connsiteX105" fmla="*/ 6145388 w 11269336"/>
              <a:gd name="connsiteY105" fmla="*/ 1897990 h 2323145"/>
              <a:gd name="connsiteX106" fmla="*/ 6141014 w 11269336"/>
              <a:gd name="connsiteY106" fmla="*/ 1901155 h 2323145"/>
              <a:gd name="connsiteX107" fmla="*/ 6128122 w 11269336"/>
              <a:gd name="connsiteY107" fmla="*/ 1907623 h 2323145"/>
              <a:gd name="connsiteX108" fmla="*/ 6122351 w 11269336"/>
              <a:gd name="connsiteY108" fmla="*/ 1908359 h 2323145"/>
              <a:gd name="connsiteX109" fmla="*/ 6064750 w 11269336"/>
              <a:gd name="connsiteY109" fmla="*/ 1896394 h 2323145"/>
              <a:gd name="connsiteX110" fmla="*/ 5964230 w 11269336"/>
              <a:gd name="connsiteY110" fmla="*/ 1910038 h 2323145"/>
              <a:gd name="connsiteX111" fmla="*/ 5865399 w 11269336"/>
              <a:gd name="connsiteY111" fmla="*/ 1926966 h 2323145"/>
              <a:gd name="connsiteX112" fmla="*/ 5829951 w 11269336"/>
              <a:gd name="connsiteY112" fmla="*/ 1934755 h 2323145"/>
              <a:gd name="connsiteX113" fmla="*/ 5765285 w 11269336"/>
              <a:gd name="connsiteY113" fmla="*/ 1941322 h 2323145"/>
              <a:gd name="connsiteX114" fmla="*/ 5734750 w 11269336"/>
              <a:gd name="connsiteY114" fmla="*/ 1939793 h 2323145"/>
              <a:gd name="connsiteX115" fmla="*/ 5733569 w 11269336"/>
              <a:gd name="connsiteY115" fmla="*/ 1940505 h 2323145"/>
              <a:gd name="connsiteX116" fmla="*/ 5730329 w 11269336"/>
              <a:gd name="connsiteY116" fmla="*/ 1937845 h 2323145"/>
              <a:gd name="connsiteX117" fmla="*/ 5724661 w 11269336"/>
              <a:gd name="connsiteY117" fmla="*/ 1937455 h 2323145"/>
              <a:gd name="connsiteX118" fmla="*/ 5710186 w 11269336"/>
              <a:gd name="connsiteY118" fmla="*/ 1941370 h 2323145"/>
              <a:gd name="connsiteX119" fmla="*/ 5704910 w 11269336"/>
              <a:gd name="connsiteY119" fmla="*/ 1943663 h 2323145"/>
              <a:gd name="connsiteX120" fmla="*/ 5696836 w 11269336"/>
              <a:gd name="connsiteY120" fmla="*/ 1945271 h 2323145"/>
              <a:gd name="connsiteX121" fmla="*/ 5696583 w 11269336"/>
              <a:gd name="connsiteY121" fmla="*/ 1945050 h 2323145"/>
              <a:gd name="connsiteX122" fmla="*/ 5689123 w 11269336"/>
              <a:gd name="connsiteY122" fmla="*/ 1947067 h 2323145"/>
              <a:gd name="connsiteX123" fmla="*/ 5653291 w 11269336"/>
              <a:gd name="connsiteY123" fmla="*/ 1960245 h 2323145"/>
              <a:gd name="connsiteX124" fmla="*/ 5599385 w 11269336"/>
              <a:gd name="connsiteY124" fmla="*/ 1945198 h 2323145"/>
              <a:gd name="connsiteX125" fmla="*/ 5578300 w 11269336"/>
              <a:gd name="connsiteY125" fmla="*/ 1944963 h 2323145"/>
              <a:gd name="connsiteX126" fmla="*/ 5566758 w 11269336"/>
              <a:gd name="connsiteY126" fmla="*/ 1943441 h 2323145"/>
              <a:gd name="connsiteX127" fmla="*/ 5565857 w 11269336"/>
              <a:gd name="connsiteY127" fmla="*/ 1942445 h 2323145"/>
              <a:gd name="connsiteX128" fmla="*/ 5531534 w 11269336"/>
              <a:gd name="connsiteY128" fmla="*/ 1955208 h 2323145"/>
              <a:gd name="connsiteX129" fmla="*/ 5526552 w 11269336"/>
              <a:gd name="connsiteY129" fmla="*/ 1954799 h 2323145"/>
              <a:gd name="connsiteX130" fmla="*/ 5504723 w 11269336"/>
              <a:gd name="connsiteY130" fmla="*/ 1965811 h 2323145"/>
              <a:gd name="connsiteX131" fmla="*/ 5493156 w 11269336"/>
              <a:gd name="connsiteY131" fmla="*/ 1970063 h 2323145"/>
              <a:gd name="connsiteX132" fmla="*/ 5490486 w 11269336"/>
              <a:gd name="connsiteY132" fmla="*/ 1974227 h 2323145"/>
              <a:gd name="connsiteX133" fmla="*/ 5473107 w 11269336"/>
              <a:gd name="connsiteY133" fmla="*/ 1979001 h 2323145"/>
              <a:gd name="connsiteX134" fmla="*/ 5470885 w 11269336"/>
              <a:gd name="connsiteY134" fmla="*/ 1978432 h 2323145"/>
              <a:gd name="connsiteX135" fmla="*/ 5457393 w 11269336"/>
              <a:gd name="connsiteY135" fmla="*/ 1986525 h 2323145"/>
              <a:gd name="connsiteX136" fmla="*/ 5447102 w 11269336"/>
              <a:gd name="connsiteY136" fmla="*/ 1998329 h 2323145"/>
              <a:gd name="connsiteX137" fmla="*/ 5159151 w 11269336"/>
              <a:gd name="connsiteY137" fmla="*/ 2029640 h 2323145"/>
              <a:gd name="connsiteX138" fmla="*/ 5041688 w 11269336"/>
              <a:gd name="connsiteY138" fmla="*/ 2022334 h 2323145"/>
              <a:gd name="connsiteX139" fmla="*/ 4860988 w 11269336"/>
              <a:gd name="connsiteY139" fmla="*/ 2135698 h 2323145"/>
              <a:gd name="connsiteX140" fmla="*/ 4807902 w 11269336"/>
              <a:gd name="connsiteY140" fmla="*/ 2138894 h 2323145"/>
              <a:gd name="connsiteX141" fmla="*/ 4765388 w 11269336"/>
              <a:gd name="connsiteY141" fmla="*/ 2162525 h 2323145"/>
              <a:gd name="connsiteX142" fmla="*/ 4745033 w 11269336"/>
              <a:gd name="connsiteY142" fmla="*/ 2158859 h 2323145"/>
              <a:gd name="connsiteX143" fmla="*/ 4741475 w 11269336"/>
              <a:gd name="connsiteY143" fmla="*/ 2157998 h 2323145"/>
              <a:gd name="connsiteX144" fmla="*/ 4728247 w 11269336"/>
              <a:gd name="connsiteY144" fmla="*/ 2159526 h 2323145"/>
              <a:gd name="connsiteX145" fmla="*/ 4723263 w 11269336"/>
              <a:gd name="connsiteY145" fmla="*/ 2153742 h 2323145"/>
              <a:gd name="connsiteX146" fmla="*/ 4702453 w 11269336"/>
              <a:gd name="connsiteY146" fmla="*/ 2151586 h 2323145"/>
              <a:gd name="connsiteX147" fmla="*/ 4678455 w 11269336"/>
              <a:gd name="connsiteY147" fmla="*/ 2156131 h 2323145"/>
              <a:gd name="connsiteX148" fmla="*/ 4593061 w 11269336"/>
              <a:gd name="connsiteY148" fmla="*/ 2171597 h 2323145"/>
              <a:gd name="connsiteX149" fmla="*/ 4579902 w 11269336"/>
              <a:gd name="connsiteY149" fmla="*/ 2177927 h 2323145"/>
              <a:gd name="connsiteX150" fmla="*/ 4533444 w 11269336"/>
              <a:gd name="connsiteY150" fmla="*/ 2181200 h 2323145"/>
              <a:gd name="connsiteX151" fmla="*/ 4492832 w 11269336"/>
              <a:gd name="connsiteY151" fmla="*/ 2188033 h 2323145"/>
              <a:gd name="connsiteX152" fmla="*/ 4467257 w 11269336"/>
              <a:gd name="connsiteY152" fmla="*/ 2196121 h 2323145"/>
              <a:gd name="connsiteX153" fmla="*/ 4459937 w 11269336"/>
              <a:gd name="connsiteY153" fmla="*/ 2195182 h 2323145"/>
              <a:gd name="connsiteX154" fmla="*/ 4433312 w 11269336"/>
              <a:gd name="connsiteY154" fmla="*/ 2199004 h 2323145"/>
              <a:gd name="connsiteX155" fmla="*/ 4420601 w 11269336"/>
              <a:gd name="connsiteY155" fmla="*/ 2205158 h 2323145"/>
              <a:gd name="connsiteX156" fmla="*/ 4405765 w 11269336"/>
              <a:gd name="connsiteY156" fmla="*/ 2199902 h 2323145"/>
              <a:gd name="connsiteX157" fmla="*/ 4401354 w 11269336"/>
              <a:gd name="connsiteY157" fmla="*/ 2194745 h 2323145"/>
              <a:gd name="connsiteX158" fmla="*/ 4383151 w 11269336"/>
              <a:gd name="connsiteY158" fmla="*/ 2201140 h 2323145"/>
              <a:gd name="connsiteX159" fmla="*/ 4366646 w 11269336"/>
              <a:gd name="connsiteY159" fmla="*/ 2198564 h 2323145"/>
              <a:gd name="connsiteX160" fmla="*/ 4354009 w 11269336"/>
              <a:gd name="connsiteY160" fmla="*/ 2204984 h 2323145"/>
              <a:gd name="connsiteX161" fmla="*/ 4348284 w 11269336"/>
              <a:gd name="connsiteY161" fmla="*/ 2205270 h 2323145"/>
              <a:gd name="connsiteX162" fmla="*/ 4333906 w 11269336"/>
              <a:gd name="connsiteY162" fmla="*/ 2205251 h 2323145"/>
              <a:gd name="connsiteX163" fmla="*/ 4308819 w 11269336"/>
              <a:gd name="connsiteY163" fmla="*/ 2203822 h 2323145"/>
              <a:gd name="connsiteX164" fmla="*/ 4301210 w 11269336"/>
              <a:gd name="connsiteY164" fmla="*/ 2204456 h 2323145"/>
              <a:gd name="connsiteX165" fmla="*/ 4283095 w 11269336"/>
              <a:gd name="connsiteY165" fmla="*/ 2198177 h 2323145"/>
              <a:gd name="connsiteX166" fmla="*/ 4250119 w 11269336"/>
              <a:gd name="connsiteY166" fmla="*/ 2196342 h 2323145"/>
              <a:gd name="connsiteX167" fmla="*/ 4189203 w 11269336"/>
              <a:gd name="connsiteY167" fmla="*/ 2178994 h 2323145"/>
              <a:gd name="connsiteX168" fmla="*/ 4154035 w 11269336"/>
              <a:gd name="connsiteY168" fmla="*/ 2171950 h 2323145"/>
              <a:gd name="connsiteX169" fmla="*/ 4129569 w 11269336"/>
              <a:gd name="connsiteY169" fmla="*/ 2163850 h 2323145"/>
              <a:gd name="connsiteX170" fmla="*/ 4061250 w 11269336"/>
              <a:gd name="connsiteY170" fmla="*/ 2159236 h 2323145"/>
              <a:gd name="connsiteX171" fmla="*/ 3945480 w 11269336"/>
              <a:gd name="connsiteY171" fmla="*/ 2158279 h 2323145"/>
              <a:gd name="connsiteX172" fmla="*/ 3921468 w 11269336"/>
              <a:gd name="connsiteY172" fmla="*/ 2156588 h 2323145"/>
              <a:gd name="connsiteX173" fmla="*/ 3903348 w 11269336"/>
              <a:gd name="connsiteY173" fmla="*/ 2149220 h 2323145"/>
              <a:gd name="connsiteX174" fmla="*/ 3901342 w 11269336"/>
              <a:gd name="connsiteY174" fmla="*/ 2142355 h 2323145"/>
              <a:gd name="connsiteX175" fmla="*/ 3888539 w 11269336"/>
              <a:gd name="connsiteY175" fmla="*/ 2140476 h 2323145"/>
              <a:gd name="connsiteX176" fmla="*/ 3885662 w 11269336"/>
              <a:gd name="connsiteY176" fmla="*/ 2138740 h 2323145"/>
              <a:gd name="connsiteX177" fmla="*/ 3868627 w 11269336"/>
              <a:gd name="connsiteY177" fmla="*/ 2130023 h 2323145"/>
              <a:gd name="connsiteX178" fmla="*/ 3819177 w 11269336"/>
              <a:gd name="connsiteY178" fmla="*/ 2142111 h 2323145"/>
              <a:gd name="connsiteX179" fmla="*/ 3769100 w 11269336"/>
              <a:gd name="connsiteY179" fmla="*/ 2131731 h 2323145"/>
              <a:gd name="connsiteX180" fmla="*/ 3562752 w 11269336"/>
              <a:gd name="connsiteY180" fmla="*/ 2131785 h 2323145"/>
              <a:gd name="connsiteX181" fmla="*/ 3541402 w 11269336"/>
              <a:gd name="connsiteY181" fmla="*/ 2106821 h 2323145"/>
              <a:gd name="connsiteX182" fmla="*/ 3365341 w 11269336"/>
              <a:gd name="connsiteY182" fmla="*/ 2077638 h 2323145"/>
              <a:gd name="connsiteX183" fmla="*/ 3170922 w 11269336"/>
              <a:gd name="connsiteY183" fmla="*/ 2115957 h 2323145"/>
              <a:gd name="connsiteX184" fmla="*/ 3156256 w 11269336"/>
              <a:gd name="connsiteY184" fmla="*/ 2124773 h 2323145"/>
              <a:gd name="connsiteX185" fmla="*/ 3140298 w 11269336"/>
              <a:gd name="connsiteY185" fmla="*/ 2129182 h 2323145"/>
              <a:gd name="connsiteX186" fmla="*/ 3138514 w 11269336"/>
              <a:gd name="connsiteY186" fmla="*/ 2128069 h 2323145"/>
              <a:gd name="connsiteX187" fmla="*/ 3120467 w 11269336"/>
              <a:gd name="connsiteY187" fmla="*/ 2128281 h 2323145"/>
              <a:gd name="connsiteX188" fmla="*/ 3116175 w 11269336"/>
              <a:gd name="connsiteY188" fmla="*/ 2131633 h 2323145"/>
              <a:gd name="connsiteX189" fmla="*/ 3103685 w 11269336"/>
              <a:gd name="connsiteY189" fmla="*/ 2132814 h 2323145"/>
              <a:gd name="connsiteX190" fmla="*/ 3078794 w 11269336"/>
              <a:gd name="connsiteY190" fmla="*/ 2137935 h 2323145"/>
              <a:gd name="connsiteX191" fmla="*/ 3074407 w 11269336"/>
              <a:gd name="connsiteY191" fmla="*/ 2136274 h 2323145"/>
              <a:gd name="connsiteX192" fmla="*/ 3037285 w 11269336"/>
              <a:gd name="connsiteY192" fmla="*/ 2139919 h 2323145"/>
              <a:gd name="connsiteX193" fmla="*/ 3036901 w 11269336"/>
              <a:gd name="connsiteY193" fmla="*/ 2138726 h 2323145"/>
              <a:gd name="connsiteX194" fmla="*/ 3026996 w 11269336"/>
              <a:gd name="connsiteY194" fmla="*/ 2134322 h 2323145"/>
              <a:gd name="connsiteX195" fmla="*/ 3007772 w 11269336"/>
              <a:gd name="connsiteY195" fmla="*/ 2128742 h 2323145"/>
              <a:gd name="connsiteX196" fmla="*/ 2965030 w 11269336"/>
              <a:gd name="connsiteY196" fmla="*/ 2100494 h 2323145"/>
              <a:gd name="connsiteX197" fmla="*/ 2926342 w 11269336"/>
              <a:gd name="connsiteY197" fmla="*/ 2104155 h 2323145"/>
              <a:gd name="connsiteX198" fmla="*/ 2918608 w 11269336"/>
              <a:gd name="connsiteY198" fmla="*/ 2104215 h 2323145"/>
              <a:gd name="connsiteX199" fmla="*/ 2918475 w 11269336"/>
              <a:gd name="connsiteY199" fmla="*/ 2103937 h 2323145"/>
              <a:gd name="connsiteX200" fmla="*/ 2910360 w 11269336"/>
              <a:gd name="connsiteY200" fmla="*/ 2103444 h 2323145"/>
              <a:gd name="connsiteX201" fmla="*/ 2904507 w 11269336"/>
              <a:gd name="connsiteY201" fmla="*/ 2104326 h 2323145"/>
              <a:gd name="connsiteX202" fmla="*/ 2889503 w 11269336"/>
              <a:gd name="connsiteY202" fmla="*/ 2104443 h 2323145"/>
              <a:gd name="connsiteX203" fmla="*/ 2884480 w 11269336"/>
              <a:gd name="connsiteY203" fmla="*/ 2102626 h 2323145"/>
              <a:gd name="connsiteX204" fmla="*/ 2882689 w 11269336"/>
              <a:gd name="connsiteY204" fmla="*/ 2099228 h 2323145"/>
              <a:gd name="connsiteX205" fmla="*/ 2881291 w 11269336"/>
              <a:gd name="connsiteY205" fmla="*/ 2099618 h 2323145"/>
              <a:gd name="connsiteX206" fmla="*/ 2853979 w 11269336"/>
              <a:gd name="connsiteY206" fmla="*/ 2090388 h 2323145"/>
              <a:gd name="connsiteX207" fmla="*/ 2791790 w 11269336"/>
              <a:gd name="connsiteY207" fmla="*/ 2080332 h 2323145"/>
              <a:gd name="connsiteX208" fmla="*/ 2755844 w 11269336"/>
              <a:gd name="connsiteY208" fmla="*/ 2078874 h 2323145"/>
              <a:gd name="connsiteX209" fmla="*/ 2657742 w 11269336"/>
              <a:gd name="connsiteY209" fmla="*/ 2070179 h 2323145"/>
              <a:gd name="connsiteX210" fmla="*/ 2559549 w 11269336"/>
              <a:gd name="connsiteY210" fmla="*/ 2057873 h 2323145"/>
              <a:gd name="connsiteX211" fmla="*/ 2512054 w 11269336"/>
              <a:gd name="connsiteY211" fmla="*/ 2031671 h 2323145"/>
              <a:gd name="connsiteX212" fmla="*/ 2506437 w 11269336"/>
              <a:gd name="connsiteY212" fmla="*/ 2030918 h 2323145"/>
              <a:gd name="connsiteX213" fmla="*/ 2491752 w 11269336"/>
              <a:gd name="connsiteY213" fmla="*/ 2033906 h 2323145"/>
              <a:gd name="connsiteX214" fmla="*/ 2486338 w 11269336"/>
              <a:gd name="connsiteY214" fmla="*/ 2035862 h 2323145"/>
              <a:gd name="connsiteX215" fmla="*/ 2478186 w 11269336"/>
              <a:gd name="connsiteY215" fmla="*/ 2036953 h 2323145"/>
              <a:gd name="connsiteX216" fmla="*/ 2477950 w 11269336"/>
              <a:gd name="connsiteY216" fmla="*/ 2036715 h 2323145"/>
              <a:gd name="connsiteX217" fmla="*/ 2470381 w 11269336"/>
              <a:gd name="connsiteY217" fmla="*/ 2038256 h 2323145"/>
              <a:gd name="connsiteX218" fmla="*/ 2433781 w 11269336"/>
              <a:gd name="connsiteY218" fmla="*/ 2049140 h 2323145"/>
              <a:gd name="connsiteX219" fmla="*/ 2381172 w 11269336"/>
              <a:gd name="connsiteY219" fmla="*/ 2030645 h 2323145"/>
              <a:gd name="connsiteX220" fmla="*/ 2360198 w 11269336"/>
              <a:gd name="connsiteY220" fmla="*/ 2029059 h 2323145"/>
              <a:gd name="connsiteX221" fmla="*/ 2348815 w 11269336"/>
              <a:gd name="connsiteY221" fmla="*/ 2026798 h 2323145"/>
              <a:gd name="connsiteX222" fmla="*/ 2347988 w 11269336"/>
              <a:gd name="connsiteY222" fmla="*/ 2025745 h 2323145"/>
              <a:gd name="connsiteX223" fmla="*/ 2312920 w 11269336"/>
              <a:gd name="connsiteY223" fmla="*/ 2036311 h 2323145"/>
              <a:gd name="connsiteX224" fmla="*/ 2307986 w 11269336"/>
              <a:gd name="connsiteY224" fmla="*/ 2035583 h 2323145"/>
              <a:gd name="connsiteX225" fmla="*/ 2285481 w 11269336"/>
              <a:gd name="connsiteY225" fmla="*/ 2045197 h 2323145"/>
              <a:gd name="connsiteX226" fmla="*/ 2273666 w 11269336"/>
              <a:gd name="connsiteY226" fmla="*/ 2048710 h 2323145"/>
              <a:gd name="connsiteX227" fmla="*/ 2270719 w 11269336"/>
              <a:gd name="connsiteY227" fmla="*/ 2052702 h 2323145"/>
              <a:gd name="connsiteX228" fmla="*/ 2253080 w 11269336"/>
              <a:gd name="connsiteY228" fmla="*/ 2056363 h 2323145"/>
              <a:gd name="connsiteX229" fmla="*/ 2250906 w 11269336"/>
              <a:gd name="connsiteY229" fmla="*/ 2055654 h 2323145"/>
              <a:gd name="connsiteX230" fmla="*/ 2236905 w 11269336"/>
              <a:gd name="connsiteY230" fmla="*/ 2062882 h 2323145"/>
              <a:gd name="connsiteX231" fmla="*/ 2225830 w 11269336"/>
              <a:gd name="connsiteY231" fmla="*/ 2074027 h 2323145"/>
              <a:gd name="connsiteX232" fmla="*/ 2073776 w 11269336"/>
              <a:gd name="connsiteY232" fmla="*/ 2089244 h 2323145"/>
              <a:gd name="connsiteX233" fmla="*/ 1948256 w 11269336"/>
              <a:gd name="connsiteY233" fmla="*/ 2146616 h 2323145"/>
              <a:gd name="connsiteX234" fmla="*/ 1865582 w 11269336"/>
              <a:gd name="connsiteY234" fmla="*/ 2153738 h 2323145"/>
              <a:gd name="connsiteX235" fmla="*/ 1835210 w 11269336"/>
              <a:gd name="connsiteY235" fmla="*/ 2134244 h 2323145"/>
              <a:gd name="connsiteX236" fmla="*/ 1632661 w 11269336"/>
              <a:gd name="connsiteY236" fmla="*/ 2173882 h 2323145"/>
              <a:gd name="connsiteX237" fmla="*/ 1579590 w 11269336"/>
              <a:gd name="connsiteY237" fmla="*/ 2173680 h 2323145"/>
              <a:gd name="connsiteX238" fmla="*/ 1535601 w 11269336"/>
              <a:gd name="connsiteY238" fmla="*/ 2194590 h 2323145"/>
              <a:gd name="connsiteX239" fmla="*/ 1515594 w 11269336"/>
              <a:gd name="connsiteY239" fmla="*/ 2189622 h 2323145"/>
              <a:gd name="connsiteX240" fmla="*/ 1512113 w 11269336"/>
              <a:gd name="connsiteY240" fmla="*/ 2188534 h 2323145"/>
              <a:gd name="connsiteX241" fmla="*/ 1498838 w 11269336"/>
              <a:gd name="connsiteY241" fmla="*/ 2189213 h 2323145"/>
              <a:gd name="connsiteX242" fmla="*/ 1494279 w 11269336"/>
              <a:gd name="connsiteY242" fmla="*/ 2183112 h 2323145"/>
              <a:gd name="connsiteX243" fmla="*/ 1473714 w 11269336"/>
              <a:gd name="connsiteY243" fmla="*/ 2179625 h 2323145"/>
              <a:gd name="connsiteX244" fmla="*/ 1449503 w 11269336"/>
              <a:gd name="connsiteY244" fmla="*/ 2182633 h 2323145"/>
              <a:gd name="connsiteX245" fmla="*/ 1266687 w 11269336"/>
              <a:gd name="connsiteY245" fmla="*/ 2212688 h 2323145"/>
              <a:gd name="connsiteX246" fmla="*/ 1239614 w 11269336"/>
              <a:gd name="connsiteY246" fmla="*/ 2209727 h 2323145"/>
              <a:gd name="connsiteX247" fmla="*/ 1202436 w 11269336"/>
              <a:gd name="connsiteY247" fmla="*/ 2209817 h 2323145"/>
              <a:gd name="connsiteX248" fmla="*/ 1136097 w 11269336"/>
              <a:gd name="connsiteY248" fmla="*/ 2205112 h 2323145"/>
              <a:gd name="connsiteX249" fmla="*/ 988232 w 11269336"/>
              <a:gd name="connsiteY249" fmla="*/ 2235635 h 2323145"/>
              <a:gd name="connsiteX250" fmla="*/ 981959 w 11269336"/>
              <a:gd name="connsiteY250" fmla="*/ 2231607 h 2323145"/>
              <a:gd name="connsiteX251" fmla="*/ 938600 w 11269336"/>
              <a:gd name="connsiteY251" fmla="*/ 2238113 h 2323145"/>
              <a:gd name="connsiteX252" fmla="*/ 791788 w 11269336"/>
              <a:gd name="connsiteY252" fmla="*/ 2293224 h 2323145"/>
              <a:gd name="connsiteX253" fmla="*/ 706914 w 11269336"/>
              <a:gd name="connsiteY253" fmla="*/ 2305046 h 2323145"/>
              <a:gd name="connsiteX254" fmla="*/ 675971 w 11269336"/>
              <a:gd name="connsiteY254" fmla="*/ 2304030 h 2323145"/>
              <a:gd name="connsiteX255" fmla="*/ 624180 w 11269336"/>
              <a:gd name="connsiteY255" fmla="*/ 2302650 h 2323145"/>
              <a:gd name="connsiteX256" fmla="*/ 583453 w 11269336"/>
              <a:gd name="connsiteY256" fmla="*/ 2288788 h 2323145"/>
              <a:gd name="connsiteX257" fmla="*/ 540946 w 11269336"/>
              <a:gd name="connsiteY257" fmla="*/ 2292721 h 2323145"/>
              <a:gd name="connsiteX258" fmla="*/ 533680 w 11269336"/>
              <a:gd name="connsiteY258" fmla="*/ 2310233 h 2323145"/>
              <a:gd name="connsiteX259" fmla="*/ 487366 w 11269336"/>
              <a:gd name="connsiteY259" fmla="*/ 2309053 h 2323145"/>
              <a:gd name="connsiteX260" fmla="*/ 416820 w 11269336"/>
              <a:gd name="connsiteY260" fmla="*/ 2305443 h 2323145"/>
              <a:gd name="connsiteX261" fmla="*/ 376805 w 11269336"/>
              <a:gd name="connsiteY261" fmla="*/ 2307647 h 2323145"/>
              <a:gd name="connsiteX262" fmla="*/ 266777 w 11269336"/>
              <a:gd name="connsiteY262" fmla="*/ 2309012 h 2323145"/>
              <a:gd name="connsiteX263" fmla="*/ 156013 w 11269336"/>
              <a:gd name="connsiteY263" fmla="*/ 2306832 h 2323145"/>
              <a:gd name="connsiteX264" fmla="*/ 87258 w 11269336"/>
              <a:gd name="connsiteY264" fmla="*/ 2285511 h 2323145"/>
              <a:gd name="connsiteX265" fmla="*/ 23798 w 11269336"/>
              <a:gd name="connsiteY265" fmla="*/ 2281822 h 2323145"/>
              <a:gd name="connsiteX266" fmla="*/ 0 w 11269336"/>
              <a:gd name="connsiteY266" fmla="*/ 2285369 h 2323145"/>
              <a:gd name="connsiteX267" fmla="*/ 0 w 11269336"/>
              <a:gd name="connsiteY26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795998 w 11269336"/>
              <a:gd name="connsiteY29" fmla="*/ 863337 h 2323145"/>
              <a:gd name="connsiteX30" fmla="*/ 8776970 w 11269336"/>
              <a:gd name="connsiteY30" fmla="*/ 885177 h 2323145"/>
              <a:gd name="connsiteX31" fmla="*/ 8755719 w 11269336"/>
              <a:gd name="connsiteY31" fmla="*/ 889754 h 2323145"/>
              <a:gd name="connsiteX32" fmla="*/ 8743257 w 11269336"/>
              <a:gd name="connsiteY32" fmla="*/ 904723 h 2323145"/>
              <a:gd name="connsiteX33" fmla="*/ 8721366 w 11269336"/>
              <a:gd name="connsiteY33" fmla="*/ 904711 h 2323145"/>
              <a:gd name="connsiteX34" fmla="*/ 8678353 w 11269336"/>
              <a:gd name="connsiteY34" fmla="*/ 926318 h 2323145"/>
              <a:gd name="connsiteX35" fmla="*/ 8636849 w 11269336"/>
              <a:gd name="connsiteY35" fmla="*/ 937900 h 2323145"/>
              <a:gd name="connsiteX36" fmla="*/ 8620213 w 11269336"/>
              <a:gd name="connsiteY36" fmla="*/ 943068 h 2323145"/>
              <a:gd name="connsiteX37" fmla="*/ 8612581 w 11269336"/>
              <a:gd name="connsiteY37" fmla="*/ 952695 h 2323145"/>
              <a:gd name="connsiteX38" fmla="*/ 8589038 w 11269336"/>
              <a:gd name="connsiteY38" fmla="*/ 963892 h 2323145"/>
              <a:gd name="connsiteX39" fmla="*/ 8579950 w 11269336"/>
              <a:gd name="connsiteY39" fmla="*/ 960899 h 2323145"/>
              <a:gd name="connsiteX40" fmla="*/ 8579319 w 11269336"/>
              <a:gd name="connsiteY40" fmla="*/ 965630 h 2323145"/>
              <a:gd name="connsiteX41" fmla="*/ 8547429 w 11269336"/>
              <a:gd name="connsiteY41" fmla="*/ 984506 h 2323145"/>
              <a:gd name="connsiteX42" fmla="*/ 8478704 w 11269336"/>
              <a:gd name="connsiteY42" fmla="*/ 1025490 h 2323145"/>
              <a:gd name="connsiteX43" fmla="*/ 8461421 w 11269336"/>
              <a:gd name="connsiteY43" fmla="*/ 1035512 h 2323145"/>
              <a:gd name="connsiteX44" fmla="*/ 8445003 w 11269336"/>
              <a:gd name="connsiteY44" fmla="*/ 1036851 h 2323145"/>
              <a:gd name="connsiteX45" fmla="*/ 8357350 w 11269336"/>
              <a:gd name="connsiteY45" fmla="*/ 1060213 h 2323145"/>
              <a:gd name="connsiteX46" fmla="*/ 8335565 w 11269336"/>
              <a:gd name="connsiteY46" fmla="*/ 1061151 h 2323145"/>
              <a:gd name="connsiteX47" fmla="*/ 8325267 w 11269336"/>
              <a:gd name="connsiteY47" fmla="*/ 1055919 h 2323145"/>
              <a:gd name="connsiteX48" fmla="*/ 8293586 w 11269336"/>
              <a:gd name="connsiteY48" fmla="*/ 1076144 h 2323145"/>
              <a:gd name="connsiteX49" fmla="*/ 8242405 w 11269336"/>
              <a:gd name="connsiteY49" fmla="*/ 1095960 h 2323145"/>
              <a:gd name="connsiteX50" fmla="*/ 8197391 w 11269336"/>
              <a:gd name="connsiteY50" fmla="*/ 1107746 h 2323145"/>
              <a:gd name="connsiteX51" fmla="*/ 8081474 w 11269336"/>
              <a:gd name="connsiteY51" fmla="*/ 1130125 h 2323145"/>
              <a:gd name="connsiteX52" fmla="*/ 8053585 w 11269336"/>
              <a:gd name="connsiteY52" fmla="*/ 1129169 h 2323145"/>
              <a:gd name="connsiteX53" fmla="*/ 8038422 w 11269336"/>
              <a:gd name="connsiteY53" fmla="*/ 1119092 h 2323145"/>
              <a:gd name="connsiteX54" fmla="*/ 8029450 w 11269336"/>
              <a:gd name="connsiteY54" fmla="*/ 1125592 h 2323145"/>
              <a:gd name="connsiteX55" fmla="*/ 7959552 w 11269336"/>
              <a:gd name="connsiteY55" fmla="*/ 1140188 h 2323145"/>
              <a:gd name="connsiteX56" fmla="*/ 7914188 w 11269336"/>
              <a:gd name="connsiteY56" fmla="*/ 1150862 h 2323145"/>
              <a:gd name="connsiteX57" fmla="*/ 7914918 w 11269336"/>
              <a:gd name="connsiteY57" fmla="*/ 1168758 h 2323145"/>
              <a:gd name="connsiteX58" fmla="*/ 7875510 w 11269336"/>
              <a:gd name="connsiteY58" fmla="*/ 1183153 h 2323145"/>
              <a:gd name="connsiteX59" fmla="*/ 7829932 w 11269336"/>
              <a:gd name="connsiteY59" fmla="*/ 1180782 h 2323145"/>
              <a:gd name="connsiteX60" fmla="*/ 7779182 w 11269336"/>
              <a:gd name="connsiteY60" fmla="*/ 1192665 h 2323145"/>
              <a:gd name="connsiteX61" fmla="*/ 7748774 w 11269336"/>
              <a:gd name="connsiteY61" fmla="*/ 1199586 h 2323145"/>
              <a:gd name="connsiteX62" fmla="*/ 7671846 w 11269336"/>
              <a:gd name="connsiteY62" fmla="*/ 1231966 h 2323145"/>
              <a:gd name="connsiteX63" fmla="*/ 7554146 w 11269336"/>
              <a:gd name="connsiteY63" fmla="*/ 1319748 h 2323145"/>
              <a:gd name="connsiteX64" fmla="*/ 7515052 w 11269336"/>
              <a:gd name="connsiteY64" fmla="*/ 1336718 h 2323145"/>
              <a:gd name="connsiteX65" fmla="*/ 7507193 w 11269336"/>
              <a:gd name="connsiteY65" fmla="*/ 1334617 h 2323145"/>
              <a:gd name="connsiteX66" fmla="*/ 7461694 w 11269336"/>
              <a:gd name="connsiteY66" fmla="*/ 1375866 h 2323145"/>
              <a:gd name="connsiteX67" fmla="*/ 7377571 w 11269336"/>
              <a:gd name="connsiteY67" fmla="*/ 1400128 h 2323145"/>
              <a:gd name="connsiteX68" fmla="*/ 7311261 w 11269336"/>
              <a:gd name="connsiteY68" fmla="*/ 1412652 h 2323145"/>
              <a:gd name="connsiteX69" fmla="*/ 7275307 w 11269336"/>
              <a:gd name="connsiteY69" fmla="*/ 1422171 h 2323145"/>
              <a:gd name="connsiteX70" fmla="*/ 7247783 w 11269336"/>
              <a:gd name="connsiteY70" fmla="*/ 1426330 h 2323145"/>
              <a:gd name="connsiteX71" fmla="*/ 7185047 w 11269336"/>
              <a:gd name="connsiteY71" fmla="*/ 1451812 h 2323145"/>
              <a:gd name="connsiteX72" fmla="*/ 7084117 w 11269336"/>
              <a:gd name="connsiteY72" fmla="*/ 1500281 h 2323145"/>
              <a:gd name="connsiteX73" fmla="*/ 7062011 w 11269336"/>
              <a:gd name="connsiteY73" fmla="*/ 1509183 h 2323145"/>
              <a:gd name="connsiteX74" fmla="*/ 7040555 w 11269336"/>
              <a:gd name="connsiteY74" fmla="*/ 1511207 h 2323145"/>
              <a:gd name="connsiteX75" fmla="*/ 7033438 w 11269336"/>
              <a:gd name="connsiteY75" fmla="*/ 1506772 h 2323145"/>
              <a:gd name="connsiteX76" fmla="*/ 7020886 w 11269336"/>
              <a:gd name="connsiteY76" fmla="*/ 1510764 h 2323145"/>
              <a:gd name="connsiteX77" fmla="*/ 7017033 w 11269336"/>
              <a:gd name="connsiteY77" fmla="*/ 1510650 h 2323145"/>
              <a:gd name="connsiteX78" fmla="*/ 6995460 w 11269336"/>
              <a:gd name="connsiteY78" fmla="*/ 1511173 h 2323145"/>
              <a:gd name="connsiteX79" fmla="*/ 6962144 w 11269336"/>
              <a:gd name="connsiteY79" fmla="*/ 1541508 h 2323145"/>
              <a:gd name="connsiteX80" fmla="*/ 6910674 w 11269336"/>
              <a:gd name="connsiteY80" fmla="*/ 1554793 h 2323145"/>
              <a:gd name="connsiteX81" fmla="*/ 6732152 w 11269336"/>
              <a:gd name="connsiteY81" fmla="*/ 1642538 h 2323145"/>
              <a:gd name="connsiteX82" fmla="*/ 6694106 w 11269336"/>
              <a:gd name="connsiteY82" fmla="*/ 1632377 h 2323145"/>
              <a:gd name="connsiteX83" fmla="*/ 6617223 w 11269336"/>
              <a:gd name="connsiteY83" fmla="*/ 1659889 h 2323145"/>
              <a:gd name="connsiteX84" fmla="*/ 6521138 w 11269336"/>
              <a:gd name="connsiteY84" fmla="*/ 1744340 h 2323145"/>
              <a:gd name="connsiteX85" fmla="*/ 6380677 w 11269336"/>
              <a:gd name="connsiteY85" fmla="*/ 1796883 h 2323145"/>
              <a:gd name="connsiteX86" fmla="*/ 6374897 w 11269336"/>
              <a:gd name="connsiteY86" fmla="*/ 1809910 h 2323145"/>
              <a:gd name="connsiteX87" fmla="*/ 6364545 w 11269336"/>
              <a:gd name="connsiteY87" fmla="*/ 1820090 h 2323145"/>
              <a:gd name="connsiteX88" fmla="*/ 6362126 w 11269336"/>
              <a:gd name="connsiteY88" fmla="*/ 1819991 h 2323145"/>
              <a:gd name="connsiteX89" fmla="*/ 6346673 w 11269336"/>
              <a:gd name="connsiteY89" fmla="*/ 1827824 h 2323145"/>
              <a:gd name="connsiteX90" fmla="*/ 6345588 w 11269336"/>
              <a:gd name="connsiteY90" fmla="*/ 1832232 h 2323145"/>
              <a:gd name="connsiteX91" fmla="*/ 6335708 w 11269336"/>
              <a:gd name="connsiteY91" fmla="*/ 1838451 h 2323145"/>
              <a:gd name="connsiteX92" fmla="*/ 6318182 w 11269336"/>
              <a:gd name="connsiteY92" fmla="*/ 1852975 h 2323145"/>
              <a:gd name="connsiteX93" fmla="*/ 6313084 w 11269336"/>
              <a:gd name="connsiteY93" fmla="*/ 1853561 h 2323145"/>
              <a:gd name="connsiteX94" fmla="*/ 6283816 w 11269336"/>
              <a:gd name="connsiteY94" fmla="*/ 1872148 h 2323145"/>
              <a:gd name="connsiteX95" fmla="*/ 6282550 w 11269336"/>
              <a:gd name="connsiteY95" fmla="*/ 1871392 h 2323145"/>
              <a:gd name="connsiteX96" fmla="*/ 6270527 w 11269336"/>
              <a:gd name="connsiteY96" fmla="*/ 1872208 h 2323145"/>
              <a:gd name="connsiteX97" fmla="*/ 6249518 w 11269336"/>
              <a:gd name="connsiteY97" fmla="*/ 1876079 h 2323145"/>
              <a:gd name="connsiteX98" fmla="*/ 6190386 w 11269336"/>
              <a:gd name="connsiteY98" fmla="*/ 1872478 h 2323145"/>
              <a:gd name="connsiteX99" fmla="*/ 6159777 w 11269336"/>
              <a:gd name="connsiteY99" fmla="*/ 1891745 h 2323145"/>
              <a:gd name="connsiteX100" fmla="*/ 6153131 w 11269336"/>
              <a:gd name="connsiteY100" fmla="*/ 1895079 h 2323145"/>
              <a:gd name="connsiteX101" fmla="*/ 6152798 w 11269336"/>
              <a:gd name="connsiteY101" fmla="*/ 1894920 h 2323145"/>
              <a:gd name="connsiteX102" fmla="*/ 6145388 w 11269336"/>
              <a:gd name="connsiteY102" fmla="*/ 1897990 h 2323145"/>
              <a:gd name="connsiteX103" fmla="*/ 6141014 w 11269336"/>
              <a:gd name="connsiteY103" fmla="*/ 1901155 h 2323145"/>
              <a:gd name="connsiteX104" fmla="*/ 6128122 w 11269336"/>
              <a:gd name="connsiteY104" fmla="*/ 1907623 h 2323145"/>
              <a:gd name="connsiteX105" fmla="*/ 6122351 w 11269336"/>
              <a:gd name="connsiteY105" fmla="*/ 1908359 h 2323145"/>
              <a:gd name="connsiteX106" fmla="*/ 6064750 w 11269336"/>
              <a:gd name="connsiteY106" fmla="*/ 1896394 h 2323145"/>
              <a:gd name="connsiteX107" fmla="*/ 5964230 w 11269336"/>
              <a:gd name="connsiteY107" fmla="*/ 1910038 h 2323145"/>
              <a:gd name="connsiteX108" fmla="*/ 5865399 w 11269336"/>
              <a:gd name="connsiteY108" fmla="*/ 1926966 h 2323145"/>
              <a:gd name="connsiteX109" fmla="*/ 5829951 w 11269336"/>
              <a:gd name="connsiteY109" fmla="*/ 1934755 h 2323145"/>
              <a:gd name="connsiteX110" fmla="*/ 5765285 w 11269336"/>
              <a:gd name="connsiteY110" fmla="*/ 1941322 h 2323145"/>
              <a:gd name="connsiteX111" fmla="*/ 5734750 w 11269336"/>
              <a:gd name="connsiteY111" fmla="*/ 1939793 h 2323145"/>
              <a:gd name="connsiteX112" fmla="*/ 5733569 w 11269336"/>
              <a:gd name="connsiteY112" fmla="*/ 1940505 h 2323145"/>
              <a:gd name="connsiteX113" fmla="*/ 5730329 w 11269336"/>
              <a:gd name="connsiteY113" fmla="*/ 1937845 h 2323145"/>
              <a:gd name="connsiteX114" fmla="*/ 5724661 w 11269336"/>
              <a:gd name="connsiteY114" fmla="*/ 1937455 h 2323145"/>
              <a:gd name="connsiteX115" fmla="*/ 5710186 w 11269336"/>
              <a:gd name="connsiteY115" fmla="*/ 1941370 h 2323145"/>
              <a:gd name="connsiteX116" fmla="*/ 5704910 w 11269336"/>
              <a:gd name="connsiteY116" fmla="*/ 1943663 h 2323145"/>
              <a:gd name="connsiteX117" fmla="*/ 5696836 w 11269336"/>
              <a:gd name="connsiteY117" fmla="*/ 1945271 h 2323145"/>
              <a:gd name="connsiteX118" fmla="*/ 5696583 w 11269336"/>
              <a:gd name="connsiteY118" fmla="*/ 1945050 h 2323145"/>
              <a:gd name="connsiteX119" fmla="*/ 5689123 w 11269336"/>
              <a:gd name="connsiteY119" fmla="*/ 1947067 h 2323145"/>
              <a:gd name="connsiteX120" fmla="*/ 5653291 w 11269336"/>
              <a:gd name="connsiteY120" fmla="*/ 1960245 h 2323145"/>
              <a:gd name="connsiteX121" fmla="*/ 5599385 w 11269336"/>
              <a:gd name="connsiteY121" fmla="*/ 1945198 h 2323145"/>
              <a:gd name="connsiteX122" fmla="*/ 5578300 w 11269336"/>
              <a:gd name="connsiteY122" fmla="*/ 1944963 h 2323145"/>
              <a:gd name="connsiteX123" fmla="*/ 5566758 w 11269336"/>
              <a:gd name="connsiteY123" fmla="*/ 1943441 h 2323145"/>
              <a:gd name="connsiteX124" fmla="*/ 5565857 w 11269336"/>
              <a:gd name="connsiteY124" fmla="*/ 1942445 h 2323145"/>
              <a:gd name="connsiteX125" fmla="*/ 5531534 w 11269336"/>
              <a:gd name="connsiteY125" fmla="*/ 1955208 h 2323145"/>
              <a:gd name="connsiteX126" fmla="*/ 5526552 w 11269336"/>
              <a:gd name="connsiteY126" fmla="*/ 1954799 h 2323145"/>
              <a:gd name="connsiteX127" fmla="*/ 5504723 w 11269336"/>
              <a:gd name="connsiteY127" fmla="*/ 1965811 h 2323145"/>
              <a:gd name="connsiteX128" fmla="*/ 5493156 w 11269336"/>
              <a:gd name="connsiteY128" fmla="*/ 1970063 h 2323145"/>
              <a:gd name="connsiteX129" fmla="*/ 5490486 w 11269336"/>
              <a:gd name="connsiteY129" fmla="*/ 1974227 h 2323145"/>
              <a:gd name="connsiteX130" fmla="*/ 5473107 w 11269336"/>
              <a:gd name="connsiteY130" fmla="*/ 1979001 h 2323145"/>
              <a:gd name="connsiteX131" fmla="*/ 5470885 w 11269336"/>
              <a:gd name="connsiteY131" fmla="*/ 1978432 h 2323145"/>
              <a:gd name="connsiteX132" fmla="*/ 5457393 w 11269336"/>
              <a:gd name="connsiteY132" fmla="*/ 1986525 h 2323145"/>
              <a:gd name="connsiteX133" fmla="*/ 5447102 w 11269336"/>
              <a:gd name="connsiteY133" fmla="*/ 1998329 h 2323145"/>
              <a:gd name="connsiteX134" fmla="*/ 5159151 w 11269336"/>
              <a:gd name="connsiteY134" fmla="*/ 2029640 h 2323145"/>
              <a:gd name="connsiteX135" fmla="*/ 5041688 w 11269336"/>
              <a:gd name="connsiteY135" fmla="*/ 2022334 h 2323145"/>
              <a:gd name="connsiteX136" fmla="*/ 4860988 w 11269336"/>
              <a:gd name="connsiteY136" fmla="*/ 2135698 h 2323145"/>
              <a:gd name="connsiteX137" fmla="*/ 4807902 w 11269336"/>
              <a:gd name="connsiteY137" fmla="*/ 2138894 h 2323145"/>
              <a:gd name="connsiteX138" fmla="*/ 4765388 w 11269336"/>
              <a:gd name="connsiteY138" fmla="*/ 2162525 h 2323145"/>
              <a:gd name="connsiteX139" fmla="*/ 4745033 w 11269336"/>
              <a:gd name="connsiteY139" fmla="*/ 2158859 h 2323145"/>
              <a:gd name="connsiteX140" fmla="*/ 4741475 w 11269336"/>
              <a:gd name="connsiteY140" fmla="*/ 2157998 h 2323145"/>
              <a:gd name="connsiteX141" fmla="*/ 4728247 w 11269336"/>
              <a:gd name="connsiteY141" fmla="*/ 2159526 h 2323145"/>
              <a:gd name="connsiteX142" fmla="*/ 4723263 w 11269336"/>
              <a:gd name="connsiteY142" fmla="*/ 2153742 h 2323145"/>
              <a:gd name="connsiteX143" fmla="*/ 4702453 w 11269336"/>
              <a:gd name="connsiteY143" fmla="*/ 2151586 h 2323145"/>
              <a:gd name="connsiteX144" fmla="*/ 4678455 w 11269336"/>
              <a:gd name="connsiteY144" fmla="*/ 2156131 h 2323145"/>
              <a:gd name="connsiteX145" fmla="*/ 4593061 w 11269336"/>
              <a:gd name="connsiteY145" fmla="*/ 2171597 h 2323145"/>
              <a:gd name="connsiteX146" fmla="*/ 4579902 w 11269336"/>
              <a:gd name="connsiteY146" fmla="*/ 2177927 h 2323145"/>
              <a:gd name="connsiteX147" fmla="*/ 4533444 w 11269336"/>
              <a:gd name="connsiteY147" fmla="*/ 2181200 h 2323145"/>
              <a:gd name="connsiteX148" fmla="*/ 4492832 w 11269336"/>
              <a:gd name="connsiteY148" fmla="*/ 2188033 h 2323145"/>
              <a:gd name="connsiteX149" fmla="*/ 4467257 w 11269336"/>
              <a:gd name="connsiteY149" fmla="*/ 2196121 h 2323145"/>
              <a:gd name="connsiteX150" fmla="*/ 4459937 w 11269336"/>
              <a:gd name="connsiteY150" fmla="*/ 2195182 h 2323145"/>
              <a:gd name="connsiteX151" fmla="*/ 4433312 w 11269336"/>
              <a:gd name="connsiteY151" fmla="*/ 2199004 h 2323145"/>
              <a:gd name="connsiteX152" fmla="*/ 4420601 w 11269336"/>
              <a:gd name="connsiteY152" fmla="*/ 2205158 h 2323145"/>
              <a:gd name="connsiteX153" fmla="*/ 4405765 w 11269336"/>
              <a:gd name="connsiteY153" fmla="*/ 2199902 h 2323145"/>
              <a:gd name="connsiteX154" fmla="*/ 4401354 w 11269336"/>
              <a:gd name="connsiteY154" fmla="*/ 2194745 h 2323145"/>
              <a:gd name="connsiteX155" fmla="*/ 4383151 w 11269336"/>
              <a:gd name="connsiteY155" fmla="*/ 2201140 h 2323145"/>
              <a:gd name="connsiteX156" fmla="*/ 4366646 w 11269336"/>
              <a:gd name="connsiteY156" fmla="*/ 2198564 h 2323145"/>
              <a:gd name="connsiteX157" fmla="*/ 4354009 w 11269336"/>
              <a:gd name="connsiteY157" fmla="*/ 2204984 h 2323145"/>
              <a:gd name="connsiteX158" fmla="*/ 4348284 w 11269336"/>
              <a:gd name="connsiteY158" fmla="*/ 2205270 h 2323145"/>
              <a:gd name="connsiteX159" fmla="*/ 4333906 w 11269336"/>
              <a:gd name="connsiteY159" fmla="*/ 2205251 h 2323145"/>
              <a:gd name="connsiteX160" fmla="*/ 4308819 w 11269336"/>
              <a:gd name="connsiteY160" fmla="*/ 2203822 h 2323145"/>
              <a:gd name="connsiteX161" fmla="*/ 4301210 w 11269336"/>
              <a:gd name="connsiteY161" fmla="*/ 2204456 h 2323145"/>
              <a:gd name="connsiteX162" fmla="*/ 4283095 w 11269336"/>
              <a:gd name="connsiteY162" fmla="*/ 2198177 h 2323145"/>
              <a:gd name="connsiteX163" fmla="*/ 4250119 w 11269336"/>
              <a:gd name="connsiteY163" fmla="*/ 2196342 h 2323145"/>
              <a:gd name="connsiteX164" fmla="*/ 4189203 w 11269336"/>
              <a:gd name="connsiteY164" fmla="*/ 2178994 h 2323145"/>
              <a:gd name="connsiteX165" fmla="*/ 4154035 w 11269336"/>
              <a:gd name="connsiteY165" fmla="*/ 2171950 h 2323145"/>
              <a:gd name="connsiteX166" fmla="*/ 4129569 w 11269336"/>
              <a:gd name="connsiteY166" fmla="*/ 2163850 h 2323145"/>
              <a:gd name="connsiteX167" fmla="*/ 4061250 w 11269336"/>
              <a:gd name="connsiteY167" fmla="*/ 2159236 h 2323145"/>
              <a:gd name="connsiteX168" fmla="*/ 3945480 w 11269336"/>
              <a:gd name="connsiteY168" fmla="*/ 2158279 h 2323145"/>
              <a:gd name="connsiteX169" fmla="*/ 3921468 w 11269336"/>
              <a:gd name="connsiteY169" fmla="*/ 2156588 h 2323145"/>
              <a:gd name="connsiteX170" fmla="*/ 3903348 w 11269336"/>
              <a:gd name="connsiteY170" fmla="*/ 2149220 h 2323145"/>
              <a:gd name="connsiteX171" fmla="*/ 3901342 w 11269336"/>
              <a:gd name="connsiteY171" fmla="*/ 2142355 h 2323145"/>
              <a:gd name="connsiteX172" fmla="*/ 3888539 w 11269336"/>
              <a:gd name="connsiteY172" fmla="*/ 2140476 h 2323145"/>
              <a:gd name="connsiteX173" fmla="*/ 3885662 w 11269336"/>
              <a:gd name="connsiteY173" fmla="*/ 2138740 h 2323145"/>
              <a:gd name="connsiteX174" fmla="*/ 3868627 w 11269336"/>
              <a:gd name="connsiteY174" fmla="*/ 2130023 h 2323145"/>
              <a:gd name="connsiteX175" fmla="*/ 3819177 w 11269336"/>
              <a:gd name="connsiteY175" fmla="*/ 2142111 h 2323145"/>
              <a:gd name="connsiteX176" fmla="*/ 3769100 w 11269336"/>
              <a:gd name="connsiteY176" fmla="*/ 2131731 h 2323145"/>
              <a:gd name="connsiteX177" fmla="*/ 3562752 w 11269336"/>
              <a:gd name="connsiteY177" fmla="*/ 2131785 h 2323145"/>
              <a:gd name="connsiteX178" fmla="*/ 3541402 w 11269336"/>
              <a:gd name="connsiteY178" fmla="*/ 2106821 h 2323145"/>
              <a:gd name="connsiteX179" fmla="*/ 3365341 w 11269336"/>
              <a:gd name="connsiteY179" fmla="*/ 2077638 h 2323145"/>
              <a:gd name="connsiteX180" fmla="*/ 3170922 w 11269336"/>
              <a:gd name="connsiteY180" fmla="*/ 2115957 h 2323145"/>
              <a:gd name="connsiteX181" fmla="*/ 3156256 w 11269336"/>
              <a:gd name="connsiteY181" fmla="*/ 2124773 h 2323145"/>
              <a:gd name="connsiteX182" fmla="*/ 3140298 w 11269336"/>
              <a:gd name="connsiteY182" fmla="*/ 2129182 h 2323145"/>
              <a:gd name="connsiteX183" fmla="*/ 3138514 w 11269336"/>
              <a:gd name="connsiteY183" fmla="*/ 2128069 h 2323145"/>
              <a:gd name="connsiteX184" fmla="*/ 3120467 w 11269336"/>
              <a:gd name="connsiteY184" fmla="*/ 2128281 h 2323145"/>
              <a:gd name="connsiteX185" fmla="*/ 3116175 w 11269336"/>
              <a:gd name="connsiteY185" fmla="*/ 2131633 h 2323145"/>
              <a:gd name="connsiteX186" fmla="*/ 3103685 w 11269336"/>
              <a:gd name="connsiteY186" fmla="*/ 2132814 h 2323145"/>
              <a:gd name="connsiteX187" fmla="*/ 3078794 w 11269336"/>
              <a:gd name="connsiteY187" fmla="*/ 2137935 h 2323145"/>
              <a:gd name="connsiteX188" fmla="*/ 3074407 w 11269336"/>
              <a:gd name="connsiteY188" fmla="*/ 2136274 h 2323145"/>
              <a:gd name="connsiteX189" fmla="*/ 3037285 w 11269336"/>
              <a:gd name="connsiteY189" fmla="*/ 2139919 h 2323145"/>
              <a:gd name="connsiteX190" fmla="*/ 3036901 w 11269336"/>
              <a:gd name="connsiteY190" fmla="*/ 2138726 h 2323145"/>
              <a:gd name="connsiteX191" fmla="*/ 3026996 w 11269336"/>
              <a:gd name="connsiteY191" fmla="*/ 2134322 h 2323145"/>
              <a:gd name="connsiteX192" fmla="*/ 3007772 w 11269336"/>
              <a:gd name="connsiteY192" fmla="*/ 2128742 h 2323145"/>
              <a:gd name="connsiteX193" fmla="*/ 2965030 w 11269336"/>
              <a:gd name="connsiteY193" fmla="*/ 2100494 h 2323145"/>
              <a:gd name="connsiteX194" fmla="*/ 2926342 w 11269336"/>
              <a:gd name="connsiteY194" fmla="*/ 2104155 h 2323145"/>
              <a:gd name="connsiteX195" fmla="*/ 2918608 w 11269336"/>
              <a:gd name="connsiteY195" fmla="*/ 2104215 h 2323145"/>
              <a:gd name="connsiteX196" fmla="*/ 2918475 w 11269336"/>
              <a:gd name="connsiteY196" fmla="*/ 2103937 h 2323145"/>
              <a:gd name="connsiteX197" fmla="*/ 2910360 w 11269336"/>
              <a:gd name="connsiteY197" fmla="*/ 2103444 h 2323145"/>
              <a:gd name="connsiteX198" fmla="*/ 2904507 w 11269336"/>
              <a:gd name="connsiteY198" fmla="*/ 2104326 h 2323145"/>
              <a:gd name="connsiteX199" fmla="*/ 2889503 w 11269336"/>
              <a:gd name="connsiteY199" fmla="*/ 2104443 h 2323145"/>
              <a:gd name="connsiteX200" fmla="*/ 2884480 w 11269336"/>
              <a:gd name="connsiteY200" fmla="*/ 2102626 h 2323145"/>
              <a:gd name="connsiteX201" fmla="*/ 2882689 w 11269336"/>
              <a:gd name="connsiteY201" fmla="*/ 2099228 h 2323145"/>
              <a:gd name="connsiteX202" fmla="*/ 2881291 w 11269336"/>
              <a:gd name="connsiteY202" fmla="*/ 2099618 h 2323145"/>
              <a:gd name="connsiteX203" fmla="*/ 2853979 w 11269336"/>
              <a:gd name="connsiteY203" fmla="*/ 2090388 h 2323145"/>
              <a:gd name="connsiteX204" fmla="*/ 2791790 w 11269336"/>
              <a:gd name="connsiteY204" fmla="*/ 2080332 h 2323145"/>
              <a:gd name="connsiteX205" fmla="*/ 2755844 w 11269336"/>
              <a:gd name="connsiteY205" fmla="*/ 2078874 h 2323145"/>
              <a:gd name="connsiteX206" fmla="*/ 2657742 w 11269336"/>
              <a:gd name="connsiteY206" fmla="*/ 2070179 h 2323145"/>
              <a:gd name="connsiteX207" fmla="*/ 2559549 w 11269336"/>
              <a:gd name="connsiteY207" fmla="*/ 2057873 h 2323145"/>
              <a:gd name="connsiteX208" fmla="*/ 2512054 w 11269336"/>
              <a:gd name="connsiteY208" fmla="*/ 2031671 h 2323145"/>
              <a:gd name="connsiteX209" fmla="*/ 2506437 w 11269336"/>
              <a:gd name="connsiteY209" fmla="*/ 2030918 h 2323145"/>
              <a:gd name="connsiteX210" fmla="*/ 2491752 w 11269336"/>
              <a:gd name="connsiteY210" fmla="*/ 2033906 h 2323145"/>
              <a:gd name="connsiteX211" fmla="*/ 2486338 w 11269336"/>
              <a:gd name="connsiteY211" fmla="*/ 2035862 h 2323145"/>
              <a:gd name="connsiteX212" fmla="*/ 2478186 w 11269336"/>
              <a:gd name="connsiteY212" fmla="*/ 2036953 h 2323145"/>
              <a:gd name="connsiteX213" fmla="*/ 2477950 w 11269336"/>
              <a:gd name="connsiteY213" fmla="*/ 2036715 h 2323145"/>
              <a:gd name="connsiteX214" fmla="*/ 2470381 w 11269336"/>
              <a:gd name="connsiteY214" fmla="*/ 2038256 h 2323145"/>
              <a:gd name="connsiteX215" fmla="*/ 2433781 w 11269336"/>
              <a:gd name="connsiteY215" fmla="*/ 2049140 h 2323145"/>
              <a:gd name="connsiteX216" fmla="*/ 2381172 w 11269336"/>
              <a:gd name="connsiteY216" fmla="*/ 2030645 h 2323145"/>
              <a:gd name="connsiteX217" fmla="*/ 2360198 w 11269336"/>
              <a:gd name="connsiteY217" fmla="*/ 2029059 h 2323145"/>
              <a:gd name="connsiteX218" fmla="*/ 2348815 w 11269336"/>
              <a:gd name="connsiteY218" fmla="*/ 2026798 h 2323145"/>
              <a:gd name="connsiteX219" fmla="*/ 2347988 w 11269336"/>
              <a:gd name="connsiteY219" fmla="*/ 2025745 h 2323145"/>
              <a:gd name="connsiteX220" fmla="*/ 2312920 w 11269336"/>
              <a:gd name="connsiteY220" fmla="*/ 2036311 h 2323145"/>
              <a:gd name="connsiteX221" fmla="*/ 2307986 w 11269336"/>
              <a:gd name="connsiteY221" fmla="*/ 2035583 h 2323145"/>
              <a:gd name="connsiteX222" fmla="*/ 2285481 w 11269336"/>
              <a:gd name="connsiteY222" fmla="*/ 2045197 h 2323145"/>
              <a:gd name="connsiteX223" fmla="*/ 2273666 w 11269336"/>
              <a:gd name="connsiteY223" fmla="*/ 2048710 h 2323145"/>
              <a:gd name="connsiteX224" fmla="*/ 2270719 w 11269336"/>
              <a:gd name="connsiteY224" fmla="*/ 2052702 h 2323145"/>
              <a:gd name="connsiteX225" fmla="*/ 2253080 w 11269336"/>
              <a:gd name="connsiteY225" fmla="*/ 2056363 h 2323145"/>
              <a:gd name="connsiteX226" fmla="*/ 2250906 w 11269336"/>
              <a:gd name="connsiteY226" fmla="*/ 2055654 h 2323145"/>
              <a:gd name="connsiteX227" fmla="*/ 2236905 w 11269336"/>
              <a:gd name="connsiteY227" fmla="*/ 2062882 h 2323145"/>
              <a:gd name="connsiteX228" fmla="*/ 2225830 w 11269336"/>
              <a:gd name="connsiteY228" fmla="*/ 2074027 h 2323145"/>
              <a:gd name="connsiteX229" fmla="*/ 2073776 w 11269336"/>
              <a:gd name="connsiteY229" fmla="*/ 2089244 h 2323145"/>
              <a:gd name="connsiteX230" fmla="*/ 1948256 w 11269336"/>
              <a:gd name="connsiteY230" fmla="*/ 2146616 h 2323145"/>
              <a:gd name="connsiteX231" fmla="*/ 1865582 w 11269336"/>
              <a:gd name="connsiteY231" fmla="*/ 2153738 h 2323145"/>
              <a:gd name="connsiteX232" fmla="*/ 1835210 w 11269336"/>
              <a:gd name="connsiteY232" fmla="*/ 2134244 h 2323145"/>
              <a:gd name="connsiteX233" fmla="*/ 1632661 w 11269336"/>
              <a:gd name="connsiteY233" fmla="*/ 2173882 h 2323145"/>
              <a:gd name="connsiteX234" fmla="*/ 1579590 w 11269336"/>
              <a:gd name="connsiteY234" fmla="*/ 2173680 h 2323145"/>
              <a:gd name="connsiteX235" fmla="*/ 1535601 w 11269336"/>
              <a:gd name="connsiteY235" fmla="*/ 2194590 h 2323145"/>
              <a:gd name="connsiteX236" fmla="*/ 1515594 w 11269336"/>
              <a:gd name="connsiteY236" fmla="*/ 2189622 h 2323145"/>
              <a:gd name="connsiteX237" fmla="*/ 1512113 w 11269336"/>
              <a:gd name="connsiteY237" fmla="*/ 2188534 h 2323145"/>
              <a:gd name="connsiteX238" fmla="*/ 1498838 w 11269336"/>
              <a:gd name="connsiteY238" fmla="*/ 2189213 h 2323145"/>
              <a:gd name="connsiteX239" fmla="*/ 1494279 w 11269336"/>
              <a:gd name="connsiteY239" fmla="*/ 2183112 h 2323145"/>
              <a:gd name="connsiteX240" fmla="*/ 1473714 w 11269336"/>
              <a:gd name="connsiteY240" fmla="*/ 2179625 h 2323145"/>
              <a:gd name="connsiteX241" fmla="*/ 1449503 w 11269336"/>
              <a:gd name="connsiteY241" fmla="*/ 2182633 h 2323145"/>
              <a:gd name="connsiteX242" fmla="*/ 1266687 w 11269336"/>
              <a:gd name="connsiteY242" fmla="*/ 2212688 h 2323145"/>
              <a:gd name="connsiteX243" fmla="*/ 1239614 w 11269336"/>
              <a:gd name="connsiteY243" fmla="*/ 2209727 h 2323145"/>
              <a:gd name="connsiteX244" fmla="*/ 1202436 w 11269336"/>
              <a:gd name="connsiteY244" fmla="*/ 2209817 h 2323145"/>
              <a:gd name="connsiteX245" fmla="*/ 1136097 w 11269336"/>
              <a:gd name="connsiteY245" fmla="*/ 2205112 h 2323145"/>
              <a:gd name="connsiteX246" fmla="*/ 988232 w 11269336"/>
              <a:gd name="connsiteY246" fmla="*/ 2235635 h 2323145"/>
              <a:gd name="connsiteX247" fmla="*/ 981959 w 11269336"/>
              <a:gd name="connsiteY247" fmla="*/ 2231607 h 2323145"/>
              <a:gd name="connsiteX248" fmla="*/ 938600 w 11269336"/>
              <a:gd name="connsiteY248" fmla="*/ 2238113 h 2323145"/>
              <a:gd name="connsiteX249" fmla="*/ 791788 w 11269336"/>
              <a:gd name="connsiteY249" fmla="*/ 2293224 h 2323145"/>
              <a:gd name="connsiteX250" fmla="*/ 706914 w 11269336"/>
              <a:gd name="connsiteY250" fmla="*/ 2305046 h 2323145"/>
              <a:gd name="connsiteX251" fmla="*/ 675971 w 11269336"/>
              <a:gd name="connsiteY251" fmla="*/ 2304030 h 2323145"/>
              <a:gd name="connsiteX252" fmla="*/ 624180 w 11269336"/>
              <a:gd name="connsiteY252" fmla="*/ 2302650 h 2323145"/>
              <a:gd name="connsiteX253" fmla="*/ 583453 w 11269336"/>
              <a:gd name="connsiteY253" fmla="*/ 2288788 h 2323145"/>
              <a:gd name="connsiteX254" fmla="*/ 540946 w 11269336"/>
              <a:gd name="connsiteY254" fmla="*/ 2292721 h 2323145"/>
              <a:gd name="connsiteX255" fmla="*/ 533680 w 11269336"/>
              <a:gd name="connsiteY255" fmla="*/ 2310233 h 2323145"/>
              <a:gd name="connsiteX256" fmla="*/ 487366 w 11269336"/>
              <a:gd name="connsiteY256" fmla="*/ 2309053 h 2323145"/>
              <a:gd name="connsiteX257" fmla="*/ 416820 w 11269336"/>
              <a:gd name="connsiteY257" fmla="*/ 2305443 h 2323145"/>
              <a:gd name="connsiteX258" fmla="*/ 376805 w 11269336"/>
              <a:gd name="connsiteY258" fmla="*/ 2307647 h 2323145"/>
              <a:gd name="connsiteX259" fmla="*/ 266777 w 11269336"/>
              <a:gd name="connsiteY259" fmla="*/ 2309012 h 2323145"/>
              <a:gd name="connsiteX260" fmla="*/ 156013 w 11269336"/>
              <a:gd name="connsiteY260" fmla="*/ 2306832 h 2323145"/>
              <a:gd name="connsiteX261" fmla="*/ 87258 w 11269336"/>
              <a:gd name="connsiteY261" fmla="*/ 2285511 h 2323145"/>
              <a:gd name="connsiteX262" fmla="*/ 23798 w 11269336"/>
              <a:gd name="connsiteY262" fmla="*/ 2281822 h 2323145"/>
              <a:gd name="connsiteX263" fmla="*/ 0 w 11269336"/>
              <a:gd name="connsiteY263" fmla="*/ 2285369 h 2323145"/>
              <a:gd name="connsiteX264" fmla="*/ 0 w 11269336"/>
              <a:gd name="connsiteY26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9062863 w 11269336"/>
              <a:gd name="connsiteY22" fmla="*/ 754656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33444 w 11269336"/>
              <a:gd name="connsiteY144" fmla="*/ 2181200 h 2323145"/>
              <a:gd name="connsiteX145" fmla="*/ 4492832 w 11269336"/>
              <a:gd name="connsiteY145" fmla="*/ 2188033 h 2323145"/>
              <a:gd name="connsiteX146" fmla="*/ 4467257 w 11269336"/>
              <a:gd name="connsiteY146" fmla="*/ 2196121 h 2323145"/>
              <a:gd name="connsiteX147" fmla="*/ 4459937 w 11269336"/>
              <a:gd name="connsiteY147" fmla="*/ 2195182 h 2323145"/>
              <a:gd name="connsiteX148" fmla="*/ 4433312 w 11269336"/>
              <a:gd name="connsiteY148" fmla="*/ 2199004 h 2323145"/>
              <a:gd name="connsiteX149" fmla="*/ 4420601 w 11269336"/>
              <a:gd name="connsiteY149" fmla="*/ 2205158 h 2323145"/>
              <a:gd name="connsiteX150" fmla="*/ 4405765 w 11269336"/>
              <a:gd name="connsiteY150" fmla="*/ 2199902 h 2323145"/>
              <a:gd name="connsiteX151" fmla="*/ 4401354 w 11269336"/>
              <a:gd name="connsiteY151" fmla="*/ 2194745 h 2323145"/>
              <a:gd name="connsiteX152" fmla="*/ 4383151 w 11269336"/>
              <a:gd name="connsiteY152" fmla="*/ 2201140 h 2323145"/>
              <a:gd name="connsiteX153" fmla="*/ 4366646 w 11269336"/>
              <a:gd name="connsiteY153" fmla="*/ 2198564 h 2323145"/>
              <a:gd name="connsiteX154" fmla="*/ 4354009 w 11269336"/>
              <a:gd name="connsiteY154" fmla="*/ 2204984 h 2323145"/>
              <a:gd name="connsiteX155" fmla="*/ 4348284 w 11269336"/>
              <a:gd name="connsiteY155" fmla="*/ 2205270 h 2323145"/>
              <a:gd name="connsiteX156" fmla="*/ 4333906 w 11269336"/>
              <a:gd name="connsiteY156" fmla="*/ 2205251 h 2323145"/>
              <a:gd name="connsiteX157" fmla="*/ 4308819 w 11269336"/>
              <a:gd name="connsiteY157" fmla="*/ 2203822 h 2323145"/>
              <a:gd name="connsiteX158" fmla="*/ 4301210 w 11269336"/>
              <a:gd name="connsiteY158" fmla="*/ 2204456 h 2323145"/>
              <a:gd name="connsiteX159" fmla="*/ 4283095 w 11269336"/>
              <a:gd name="connsiteY159" fmla="*/ 2198177 h 2323145"/>
              <a:gd name="connsiteX160" fmla="*/ 4250119 w 11269336"/>
              <a:gd name="connsiteY160" fmla="*/ 2196342 h 2323145"/>
              <a:gd name="connsiteX161" fmla="*/ 4189203 w 11269336"/>
              <a:gd name="connsiteY161" fmla="*/ 2178994 h 2323145"/>
              <a:gd name="connsiteX162" fmla="*/ 4154035 w 11269336"/>
              <a:gd name="connsiteY162" fmla="*/ 2171950 h 2323145"/>
              <a:gd name="connsiteX163" fmla="*/ 4129569 w 11269336"/>
              <a:gd name="connsiteY163" fmla="*/ 2163850 h 2323145"/>
              <a:gd name="connsiteX164" fmla="*/ 4061250 w 11269336"/>
              <a:gd name="connsiteY164" fmla="*/ 2159236 h 2323145"/>
              <a:gd name="connsiteX165" fmla="*/ 3945480 w 11269336"/>
              <a:gd name="connsiteY165" fmla="*/ 2158279 h 2323145"/>
              <a:gd name="connsiteX166" fmla="*/ 3921468 w 11269336"/>
              <a:gd name="connsiteY166" fmla="*/ 2156588 h 2323145"/>
              <a:gd name="connsiteX167" fmla="*/ 3903348 w 11269336"/>
              <a:gd name="connsiteY167" fmla="*/ 2149220 h 2323145"/>
              <a:gd name="connsiteX168" fmla="*/ 3901342 w 11269336"/>
              <a:gd name="connsiteY168" fmla="*/ 2142355 h 2323145"/>
              <a:gd name="connsiteX169" fmla="*/ 3888539 w 11269336"/>
              <a:gd name="connsiteY169" fmla="*/ 2140476 h 2323145"/>
              <a:gd name="connsiteX170" fmla="*/ 3885662 w 11269336"/>
              <a:gd name="connsiteY170" fmla="*/ 2138740 h 2323145"/>
              <a:gd name="connsiteX171" fmla="*/ 3868627 w 11269336"/>
              <a:gd name="connsiteY171" fmla="*/ 2130023 h 2323145"/>
              <a:gd name="connsiteX172" fmla="*/ 3819177 w 11269336"/>
              <a:gd name="connsiteY172" fmla="*/ 2142111 h 2323145"/>
              <a:gd name="connsiteX173" fmla="*/ 3769100 w 11269336"/>
              <a:gd name="connsiteY173" fmla="*/ 2131731 h 2323145"/>
              <a:gd name="connsiteX174" fmla="*/ 3562752 w 11269336"/>
              <a:gd name="connsiteY174" fmla="*/ 2131785 h 2323145"/>
              <a:gd name="connsiteX175" fmla="*/ 3541402 w 11269336"/>
              <a:gd name="connsiteY175" fmla="*/ 2106821 h 2323145"/>
              <a:gd name="connsiteX176" fmla="*/ 3365341 w 11269336"/>
              <a:gd name="connsiteY176" fmla="*/ 2077638 h 2323145"/>
              <a:gd name="connsiteX177" fmla="*/ 3170922 w 11269336"/>
              <a:gd name="connsiteY177" fmla="*/ 2115957 h 2323145"/>
              <a:gd name="connsiteX178" fmla="*/ 3156256 w 11269336"/>
              <a:gd name="connsiteY178" fmla="*/ 2124773 h 2323145"/>
              <a:gd name="connsiteX179" fmla="*/ 3140298 w 11269336"/>
              <a:gd name="connsiteY179" fmla="*/ 2129182 h 2323145"/>
              <a:gd name="connsiteX180" fmla="*/ 3138514 w 11269336"/>
              <a:gd name="connsiteY180" fmla="*/ 2128069 h 2323145"/>
              <a:gd name="connsiteX181" fmla="*/ 3120467 w 11269336"/>
              <a:gd name="connsiteY181" fmla="*/ 2128281 h 2323145"/>
              <a:gd name="connsiteX182" fmla="*/ 3116175 w 11269336"/>
              <a:gd name="connsiteY182" fmla="*/ 2131633 h 2323145"/>
              <a:gd name="connsiteX183" fmla="*/ 3103685 w 11269336"/>
              <a:gd name="connsiteY183" fmla="*/ 2132814 h 2323145"/>
              <a:gd name="connsiteX184" fmla="*/ 3078794 w 11269336"/>
              <a:gd name="connsiteY184" fmla="*/ 2137935 h 2323145"/>
              <a:gd name="connsiteX185" fmla="*/ 3074407 w 11269336"/>
              <a:gd name="connsiteY185" fmla="*/ 2136274 h 2323145"/>
              <a:gd name="connsiteX186" fmla="*/ 3037285 w 11269336"/>
              <a:gd name="connsiteY186" fmla="*/ 2139919 h 2323145"/>
              <a:gd name="connsiteX187" fmla="*/ 3036901 w 11269336"/>
              <a:gd name="connsiteY187" fmla="*/ 2138726 h 2323145"/>
              <a:gd name="connsiteX188" fmla="*/ 3026996 w 11269336"/>
              <a:gd name="connsiteY188" fmla="*/ 2134322 h 2323145"/>
              <a:gd name="connsiteX189" fmla="*/ 3007772 w 11269336"/>
              <a:gd name="connsiteY189" fmla="*/ 2128742 h 2323145"/>
              <a:gd name="connsiteX190" fmla="*/ 2965030 w 11269336"/>
              <a:gd name="connsiteY190" fmla="*/ 2100494 h 2323145"/>
              <a:gd name="connsiteX191" fmla="*/ 2926342 w 11269336"/>
              <a:gd name="connsiteY191" fmla="*/ 2104155 h 2323145"/>
              <a:gd name="connsiteX192" fmla="*/ 2918608 w 11269336"/>
              <a:gd name="connsiteY192" fmla="*/ 2104215 h 2323145"/>
              <a:gd name="connsiteX193" fmla="*/ 2918475 w 11269336"/>
              <a:gd name="connsiteY193" fmla="*/ 2103937 h 2323145"/>
              <a:gd name="connsiteX194" fmla="*/ 2910360 w 11269336"/>
              <a:gd name="connsiteY194" fmla="*/ 2103444 h 2323145"/>
              <a:gd name="connsiteX195" fmla="*/ 2904507 w 11269336"/>
              <a:gd name="connsiteY195" fmla="*/ 2104326 h 2323145"/>
              <a:gd name="connsiteX196" fmla="*/ 2889503 w 11269336"/>
              <a:gd name="connsiteY196" fmla="*/ 2104443 h 2323145"/>
              <a:gd name="connsiteX197" fmla="*/ 2884480 w 11269336"/>
              <a:gd name="connsiteY197" fmla="*/ 2102626 h 2323145"/>
              <a:gd name="connsiteX198" fmla="*/ 2882689 w 11269336"/>
              <a:gd name="connsiteY198" fmla="*/ 2099228 h 2323145"/>
              <a:gd name="connsiteX199" fmla="*/ 2881291 w 11269336"/>
              <a:gd name="connsiteY199" fmla="*/ 2099618 h 2323145"/>
              <a:gd name="connsiteX200" fmla="*/ 2853979 w 11269336"/>
              <a:gd name="connsiteY200" fmla="*/ 2090388 h 2323145"/>
              <a:gd name="connsiteX201" fmla="*/ 2791790 w 11269336"/>
              <a:gd name="connsiteY201" fmla="*/ 2080332 h 2323145"/>
              <a:gd name="connsiteX202" fmla="*/ 2755844 w 11269336"/>
              <a:gd name="connsiteY202" fmla="*/ 2078874 h 2323145"/>
              <a:gd name="connsiteX203" fmla="*/ 2657742 w 11269336"/>
              <a:gd name="connsiteY203" fmla="*/ 2070179 h 2323145"/>
              <a:gd name="connsiteX204" fmla="*/ 2559549 w 11269336"/>
              <a:gd name="connsiteY204" fmla="*/ 2057873 h 2323145"/>
              <a:gd name="connsiteX205" fmla="*/ 2512054 w 11269336"/>
              <a:gd name="connsiteY205" fmla="*/ 2031671 h 2323145"/>
              <a:gd name="connsiteX206" fmla="*/ 2506437 w 11269336"/>
              <a:gd name="connsiteY206" fmla="*/ 2030918 h 2323145"/>
              <a:gd name="connsiteX207" fmla="*/ 2491752 w 11269336"/>
              <a:gd name="connsiteY207" fmla="*/ 2033906 h 2323145"/>
              <a:gd name="connsiteX208" fmla="*/ 2486338 w 11269336"/>
              <a:gd name="connsiteY208" fmla="*/ 2035862 h 2323145"/>
              <a:gd name="connsiteX209" fmla="*/ 2478186 w 11269336"/>
              <a:gd name="connsiteY209" fmla="*/ 2036953 h 2323145"/>
              <a:gd name="connsiteX210" fmla="*/ 2477950 w 11269336"/>
              <a:gd name="connsiteY210" fmla="*/ 2036715 h 2323145"/>
              <a:gd name="connsiteX211" fmla="*/ 2470381 w 11269336"/>
              <a:gd name="connsiteY211" fmla="*/ 2038256 h 2323145"/>
              <a:gd name="connsiteX212" fmla="*/ 2433781 w 11269336"/>
              <a:gd name="connsiteY212" fmla="*/ 2049140 h 2323145"/>
              <a:gd name="connsiteX213" fmla="*/ 2381172 w 11269336"/>
              <a:gd name="connsiteY213" fmla="*/ 2030645 h 2323145"/>
              <a:gd name="connsiteX214" fmla="*/ 2360198 w 11269336"/>
              <a:gd name="connsiteY214" fmla="*/ 2029059 h 2323145"/>
              <a:gd name="connsiteX215" fmla="*/ 2348815 w 11269336"/>
              <a:gd name="connsiteY215" fmla="*/ 2026798 h 2323145"/>
              <a:gd name="connsiteX216" fmla="*/ 2347988 w 11269336"/>
              <a:gd name="connsiteY216" fmla="*/ 2025745 h 2323145"/>
              <a:gd name="connsiteX217" fmla="*/ 2312920 w 11269336"/>
              <a:gd name="connsiteY217" fmla="*/ 2036311 h 2323145"/>
              <a:gd name="connsiteX218" fmla="*/ 2307986 w 11269336"/>
              <a:gd name="connsiteY218" fmla="*/ 2035583 h 2323145"/>
              <a:gd name="connsiteX219" fmla="*/ 2285481 w 11269336"/>
              <a:gd name="connsiteY219" fmla="*/ 2045197 h 2323145"/>
              <a:gd name="connsiteX220" fmla="*/ 2273666 w 11269336"/>
              <a:gd name="connsiteY220" fmla="*/ 2048710 h 2323145"/>
              <a:gd name="connsiteX221" fmla="*/ 2270719 w 11269336"/>
              <a:gd name="connsiteY221" fmla="*/ 2052702 h 2323145"/>
              <a:gd name="connsiteX222" fmla="*/ 2253080 w 11269336"/>
              <a:gd name="connsiteY222" fmla="*/ 2056363 h 2323145"/>
              <a:gd name="connsiteX223" fmla="*/ 2250906 w 11269336"/>
              <a:gd name="connsiteY223" fmla="*/ 2055654 h 2323145"/>
              <a:gd name="connsiteX224" fmla="*/ 2236905 w 11269336"/>
              <a:gd name="connsiteY224" fmla="*/ 2062882 h 2323145"/>
              <a:gd name="connsiteX225" fmla="*/ 2225830 w 11269336"/>
              <a:gd name="connsiteY225" fmla="*/ 2074027 h 2323145"/>
              <a:gd name="connsiteX226" fmla="*/ 2073776 w 11269336"/>
              <a:gd name="connsiteY226" fmla="*/ 2089244 h 2323145"/>
              <a:gd name="connsiteX227" fmla="*/ 1948256 w 11269336"/>
              <a:gd name="connsiteY227" fmla="*/ 2146616 h 2323145"/>
              <a:gd name="connsiteX228" fmla="*/ 1865582 w 11269336"/>
              <a:gd name="connsiteY228" fmla="*/ 2153738 h 2323145"/>
              <a:gd name="connsiteX229" fmla="*/ 1835210 w 11269336"/>
              <a:gd name="connsiteY229" fmla="*/ 2134244 h 2323145"/>
              <a:gd name="connsiteX230" fmla="*/ 1632661 w 11269336"/>
              <a:gd name="connsiteY230" fmla="*/ 2173882 h 2323145"/>
              <a:gd name="connsiteX231" fmla="*/ 1579590 w 11269336"/>
              <a:gd name="connsiteY231" fmla="*/ 2173680 h 2323145"/>
              <a:gd name="connsiteX232" fmla="*/ 1535601 w 11269336"/>
              <a:gd name="connsiteY232" fmla="*/ 2194590 h 2323145"/>
              <a:gd name="connsiteX233" fmla="*/ 1515594 w 11269336"/>
              <a:gd name="connsiteY233" fmla="*/ 2189622 h 2323145"/>
              <a:gd name="connsiteX234" fmla="*/ 1512113 w 11269336"/>
              <a:gd name="connsiteY234" fmla="*/ 2188534 h 2323145"/>
              <a:gd name="connsiteX235" fmla="*/ 1498838 w 11269336"/>
              <a:gd name="connsiteY235" fmla="*/ 2189213 h 2323145"/>
              <a:gd name="connsiteX236" fmla="*/ 1494279 w 11269336"/>
              <a:gd name="connsiteY236" fmla="*/ 2183112 h 2323145"/>
              <a:gd name="connsiteX237" fmla="*/ 1473714 w 11269336"/>
              <a:gd name="connsiteY237" fmla="*/ 2179625 h 2323145"/>
              <a:gd name="connsiteX238" fmla="*/ 1449503 w 11269336"/>
              <a:gd name="connsiteY238" fmla="*/ 2182633 h 2323145"/>
              <a:gd name="connsiteX239" fmla="*/ 1266687 w 11269336"/>
              <a:gd name="connsiteY239" fmla="*/ 2212688 h 2323145"/>
              <a:gd name="connsiteX240" fmla="*/ 1239614 w 11269336"/>
              <a:gd name="connsiteY240" fmla="*/ 2209727 h 2323145"/>
              <a:gd name="connsiteX241" fmla="*/ 1202436 w 11269336"/>
              <a:gd name="connsiteY241" fmla="*/ 2209817 h 2323145"/>
              <a:gd name="connsiteX242" fmla="*/ 1136097 w 11269336"/>
              <a:gd name="connsiteY242" fmla="*/ 2205112 h 2323145"/>
              <a:gd name="connsiteX243" fmla="*/ 988232 w 11269336"/>
              <a:gd name="connsiteY243" fmla="*/ 2235635 h 2323145"/>
              <a:gd name="connsiteX244" fmla="*/ 981959 w 11269336"/>
              <a:gd name="connsiteY244" fmla="*/ 2231607 h 2323145"/>
              <a:gd name="connsiteX245" fmla="*/ 938600 w 11269336"/>
              <a:gd name="connsiteY245" fmla="*/ 2238113 h 2323145"/>
              <a:gd name="connsiteX246" fmla="*/ 791788 w 11269336"/>
              <a:gd name="connsiteY246" fmla="*/ 2293224 h 2323145"/>
              <a:gd name="connsiteX247" fmla="*/ 706914 w 11269336"/>
              <a:gd name="connsiteY247" fmla="*/ 2305046 h 2323145"/>
              <a:gd name="connsiteX248" fmla="*/ 675971 w 11269336"/>
              <a:gd name="connsiteY248" fmla="*/ 2304030 h 2323145"/>
              <a:gd name="connsiteX249" fmla="*/ 624180 w 11269336"/>
              <a:gd name="connsiteY249" fmla="*/ 2302650 h 2323145"/>
              <a:gd name="connsiteX250" fmla="*/ 583453 w 11269336"/>
              <a:gd name="connsiteY250" fmla="*/ 2288788 h 2323145"/>
              <a:gd name="connsiteX251" fmla="*/ 540946 w 11269336"/>
              <a:gd name="connsiteY251" fmla="*/ 2292721 h 2323145"/>
              <a:gd name="connsiteX252" fmla="*/ 533680 w 11269336"/>
              <a:gd name="connsiteY252" fmla="*/ 2310233 h 2323145"/>
              <a:gd name="connsiteX253" fmla="*/ 487366 w 11269336"/>
              <a:gd name="connsiteY253" fmla="*/ 2309053 h 2323145"/>
              <a:gd name="connsiteX254" fmla="*/ 416820 w 11269336"/>
              <a:gd name="connsiteY254" fmla="*/ 2305443 h 2323145"/>
              <a:gd name="connsiteX255" fmla="*/ 376805 w 11269336"/>
              <a:gd name="connsiteY255" fmla="*/ 2307647 h 2323145"/>
              <a:gd name="connsiteX256" fmla="*/ 266777 w 11269336"/>
              <a:gd name="connsiteY256" fmla="*/ 2309012 h 2323145"/>
              <a:gd name="connsiteX257" fmla="*/ 156013 w 11269336"/>
              <a:gd name="connsiteY257" fmla="*/ 2306832 h 2323145"/>
              <a:gd name="connsiteX258" fmla="*/ 87258 w 11269336"/>
              <a:gd name="connsiteY258" fmla="*/ 2285511 h 2323145"/>
              <a:gd name="connsiteX259" fmla="*/ 23798 w 11269336"/>
              <a:gd name="connsiteY259" fmla="*/ 2281822 h 2323145"/>
              <a:gd name="connsiteX260" fmla="*/ 0 w 11269336"/>
              <a:gd name="connsiteY260" fmla="*/ 2285369 h 2323145"/>
              <a:gd name="connsiteX261" fmla="*/ 0 w 11269336"/>
              <a:gd name="connsiteY26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593061 w 11269336"/>
              <a:gd name="connsiteY142" fmla="*/ 2171597 h 2323145"/>
              <a:gd name="connsiteX143" fmla="*/ 4533444 w 11269336"/>
              <a:gd name="connsiteY143" fmla="*/ 2181200 h 2323145"/>
              <a:gd name="connsiteX144" fmla="*/ 4492832 w 11269336"/>
              <a:gd name="connsiteY144" fmla="*/ 2188033 h 2323145"/>
              <a:gd name="connsiteX145" fmla="*/ 4467257 w 11269336"/>
              <a:gd name="connsiteY145" fmla="*/ 2196121 h 2323145"/>
              <a:gd name="connsiteX146" fmla="*/ 4459937 w 11269336"/>
              <a:gd name="connsiteY146" fmla="*/ 2195182 h 2323145"/>
              <a:gd name="connsiteX147" fmla="*/ 4433312 w 11269336"/>
              <a:gd name="connsiteY147" fmla="*/ 2199004 h 2323145"/>
              <a:gd name="connsiteX148" fmla="*/ 4420601 w 11269336"/>
              <a:gd name="connsiteY148" fmla="*/ 2205158 h 2323145"/>
              <a:gd name="connsiteX149" fmla="*/ 4405765 w 11269336"/>
              <a:gd name="connsiteY149" fmla="*/ 2199902 h 2323145"/>
              <a:gd name="connsiteX150" fmla="*/ 4401354 w 11269336"/>
              <a:gd name="connsiteY150" fmla="*/ 2194745 h 2323145"/>
              <a:gd name="connsiteX151" fmla="*/ 4383151 w 11269336"/>
              <a:gd name="connsiteY151" fmla="*/ 2201140 h 2323145"/>
              <a:gd name="connsiteX152" fmla="*/ 4366646 w 11269336"/>
              <a:gd name="connsiteY152" fmla="*/ 2198564 h 2323145"/>
              <a:gd name="connsiteX153" fmla="*/ 4354009 w 11269336"/>
              <a:gd name="connsiteY153" fmla="*/ 2204984 h 2323145"/>
              <a:gd name="connsiteX154" fmla="*/ 4348284 w 11269336"/>
              <a:gd name="connsiteY154" fmla="*/ 2205270 h 2323145"/>
              <a:gd name="connsiteX155" fmla="*/ 4333906 w 11269336"/>
              <a:gd name="connsiteY155" fmla="*/ 2205251 h 2323145"/>
              <a:gd name="connsiteX156" fmla="*/ 4308819 w 11269336"/>
              <a:gd name="connsiteY156" fmla="*/ 2203822 h 2323145"/>
              <a:gd name="connsiteX157" fmla="*/ 4301210 w 11269336"/>
              <a:gd name="connsiteY157" fmla="*/ 2204456 h 2323145"/>
              <a:gd name="connsiteX158" fmla="*/ 4283095 w 11269336"/>
              <a:gd name="connsiteY158" fmla="*/ 2198177 h 2323145"/>
              <a:gd name="connsiteX159" fmla="*/ 4250119 w 11269336"/>
              <a:gd name="connsiteY159" fmla="*/ 2196342 h 2323145"/>
              <a:gd name="connsiteX160" fmla="*/ 4189203 w 11269336"/>
              <a:gd name="connsiteY160" fmla="*/ 2178994 h 2323145"/>
              <a:gd name="connsiteX161" fmla="*/ 4154035 w 11269336"/>
              <a:gd name="connsiteY161" fmla="*/ 2171950 h 2323145"/>
              <a:gd name="connsiteX162" fmla="*/ 4129569 w 11269336"/>
              <a:gd name="connsiteY162" fmla="*/ 2163850 h 2323145"/>
              <a:gd name="connsiteX163" fmla="*/ 4061250 w 11269336"/>
              <a:gd name="connsiteY163" fmla="*/ 2159236 h 2323145"/>
              <a:gd name="connsiteX164" fmla="*/ 3945480 w 11269336"/>
              <a:gd name="connsiteY164" fmla="*/ 2158279 h 2323145"/>
              <a:gd name="connsiteX165" fmla="*/ 3921468 w 11269336"/>
              <a:gd name="connsiteY165" fmla="*/ 2156588 h 2323145"/>
              <a:gd name="connsiteX166" fmla="*/ 3903348 w 11269336"/>
              <a:gd name="connsiteY166" fmla="*/ 2149220 h 2323145"/>
              <a:gd name="connsiteX167" fmla="*/ 3901342 w 11269336"/>
              <a:gd name="connsiteY167" fmla="*/ 2142355 h 2323145"/>
              <a:gd name="connsiteX168" fmla="*/ 3888539 w 11269336"/>
              <a:gd name="connsiteY168" fmla="*/ 2140476 h 2323145"/>
              <a:gd name="connsiteX169" fmla="*/ 3885662 w 11269336"/>
              <a:gd name="connsiteY169" fmla="*/ 2138740 h 2323145"/>
              <a:gd name="connsiteX170" fmla="*/ 3868627 w 11269336"/>
              <a:gd name="connsiteY170" fmla="*/ 2130023 h 2323145"/>
              <a:gd name="connsiteX171" fmla="*/ 3819177 w 11269336"/>
              <a:gd name="connsiteY171" fmla="*/ 2142111 h 2323145"/>
              <a:gd name="connsiteX172" fmla="*/ 3769100 w 11269336"/>
              <a:gd name="connsiteY172" fmla="*/ 2131731 h 2323145"/>
              <a:gd name="connsiteX173" fmla="*/ 3562752 w 11269336"/>
              <a:gd name="connsiteY173" fmla="*/ 2131785 h 2323145"/>
              <a:gd name="connsiteX174" fmla="*/ 3541402 w 11269336"/>
              <a:gd name="connsiteY174" fmla="*/ 2106821 h 2323145"/>
              <a:gd name="connsiteX175" fmla="*/ 3365341 w 11269336"/>
              <a:gd name="connsiteY175" fmla="*/ 2077638 h 2323145"/>
              <a:gd name="connsiteX176" fmla="*/ 3170922 w 11269336"/>
              <a:gd name="connsiteY176" fmla="*/ 2115957 h 2323145"/>
              <a:gd name="connsiteX177" fmla="*/ 3156256 w 11269336"/>
              <a:gd name="connsiteY177" fmla="*/ 2124773 h 2323145"/>
              <a:gd name="connsiteX178" fmla="*/ 3140298 w 11269336"/>
              <a:gd name="connsiteY178" fmla="*/ 2129182 h 2323145"/>
              <a:gd name="connsiteX179" fmla="*/ 3138514 w 11269336"/>
              <a:gd name="connsiteY179" fmla="*/ 2128069 h 2323145"/>
              <a:gd name="connsiteX180" fmla="*/ 3120467 w 11269336"/>
              <a:gd name="connsiteY180" fmla="*/ 2128281 h 2323145"/>
              <a:gd name="connsiteX181" fmla="*/ 3116175 w 11269336"/>
              <a:gd name="connsiteY181" fmla="*/ 2131633 h 2323145"/>
              <a:gd name="connsiteX182" fmla="*/ 3103685 w 11269336"/>
              <a:gd name="connsiteY182" fmla="*/ 2132814 h 2323145"/>
              <a:gd name="connsiteX183" fmla="*/ 3078794 w 11269336"/>
              <a:gd name="connsiteY183" fmla="*/ 2137935 h 2323145"/>
              <a:gd name="connsiteX184" fmla="*/ 3074407 w 11269336"/>
              <a:gd name="connsiteY184" fmla="*/ 2136274 h 2323145"/>
              <a:gd name="connsiteX185" fmla="*/ 3037285 w 11269336"/>
              <a:gd name="connsiteY185" fmla="*/ 2139919 h 2323145"/>
              <a:gd name="connsiteX186" fmla="*/ 3036901 w 11269336"/>
              <a:gd name="connsiteY186" fmla="*/ 2138726 h 2323145"/>
              <a:gd name="connsiteX187" fmla="*/ 3026996 w 11269336"/>
              <a:gd name="connsiteY187" fmla="*/ 2134322 h 2323145"/>
              <a:gd name="connsiteX188" fmla="*/ 3007772 w 11269336"/>
              <a:gd name="connsiteY188" fmla="*/ 2128742 h 2323145"/>
              <a:gd name="connsiteX189" fmla="*/ 2965030 w 11269336"/>
              <a:gd name="connsiteY189" fmla="*/ 2100494 h 2323145"/>
              <a:gd name="connsiteX190" fmla="*/ 2926342 w 11269336"/>
              <a:gd name="connsiteY190" fmla="*/ 2104155 h 2323145"/>
              <a:gd name="connsiteX191" fmla="*/ 2918608 w 11269336"/>
              <a:gd name="connsiteY191" fmla="*/ 2104215 h 2323145"/>
              <a:gd name="connsiteX192" fmla="*/ 2918475 w 11269336"/>
              <a:gd name="connsiteY192" fmla="*/ 2103937 h 2323145"/>
              <a:gd name="connsiteX193" fmla="*/ 2910360 w 11269336"/>
              <a:gd name="connsiteY193" fmla="*/ 2103444 h 2323145"/>
              <a:gd name="connsiteX194" fmla="*/ 2904507 w 11269336"/>
              <a:gd name="connsiteY194" fmla="*/ 2104326 h 2323145"/>
              <a:gd name="connsiteX195" fmla="*/ 2889503 w 11269336"/>
              <a:gd name="connsiteY195" fmla="*/ 2104443 h 2323145"/>
              <a:gd name="connsiteX196" fmla="*/ 2884480 w 11269336"/>
              <a:gd name="connsiteY196" fmla="*/ 2102626 h 2323145"/>
              <a:gd name="connsiteX197" fmla="*/ 2882689 w 11269336"/>
              <a:gd name="connsiteY197" fmla="*/ 2099228 h 2323145"/>
              <a:gd name="connsiteX198" fmla="*/ 2881291 w 11269336"/>
              <a:gd name="connsiteY198" fmla="*/ 2099618 h 2323145"/>
              <a:gd name="connsiteX199" fmla="*/ 2853979 w 11269336"/>
              <a:gd name="connsiteY199" fmla="*/ 2090388 h 2323145"/>
              <a:gd name="connsiteX200" fmla="*/ 2791790 w 11269336"/>
              <a:gd name="connsiteY200" fmla="*/ 2080332 h 2323145"/>
              <a:gd name="connsiteX201" fmla="*/ 2755844 w 11269336"/>
              <a:gd name="connsiteY201" fmla="*/ 2078874 h 2323145"/>
              <a:gd name="connsiteX202" fmla="*/ 2657742 w 11269336"/>
              <a:gd name="connsiteY202" fmla="*/ 2070179 h 2323145"/>
              <a:gd name="connsiteX203" fmla="*/ 2559549 w 11269336"/>
              <a:gd name="connsiteY203" fmla="*/ 2057873 h 2323145"/>
              <a:gd name="connsiteX204" fmla="*/ 2512054 w 11269336"/>
              <a:gd name="connsiteY204" fmla="*/ 2031671 h 2323145"/>
              <a:gd name="connsiteX205" fmla="*/ 2506437 w 11269336"/>
              <a:gd name="connsiteY205" fmla="*/ 2030918 h 2323145"/>
              <a:gd name="connsiteX206" fmla="*/ 2491752 w 11269336"/>
              <a:gd name="connsiteY206" fmla="*/ 2033906 h 2323145"/>
              <a:gd name="connsiteX207" fmla="*/ 2486338 w 11269336"/>
              <a:gd name="connsiteY207" fmla="*/ 2035862 h 2323145"/>
              <a:gd name="connsiteX208" fmla="*/ 2478186 w 11269336"/>
              <a:gd name="connsiteY208" fmla="*/ 2036953 h 2323145"/>
              <a:gd name="connsiteX209" fmla="*/ 2477950 w 11269336"/>
              <a:gd name="connsiteY209" fmla="*/ 2036715 h 2323145"/>
              <a:gd name="connsiteX210" fmla="*/ 2470381 w 11269336"/>
              <a:gd name="connsiteY210" fmla="*/ 2038256 h 2323145"/>
              <a:gd name="connsiteX211" fmla="*/ 2433781 w 11269336"/>
              <a:gd name="connsiteY211" fmla="*/ 2049140 h 2323145"/>
              <a:gd name="connsiteX212" fmla="*/ 2381172 w 11269336"/>
              <a:gd name="connsiteY212" fmla="*/ 2030645 h 2323145"/>
              <a:gd name="connsiteX213" fmla="*/ 2360198 w 11269336"/>
              <a:gd name="connsiteY213" fmla="*/ 2029059 h 2323145"/>
              <a:gd name="connsiteX214" fmla="*/ 2348815 w 11269336"/>
              <a:gd name="connsiteY214" fmla="*/ 2026798 h 2323145"/>
              <a:gd name="connsiteX215" fmla="*/ 2347988 w 11269336"/>
              <a:gd name="connsiteY215" fmla="*/ 2025745 h 2323145"/>
              <a:gd name="connsiteX216" fmla="*/ 2312920 w 11269336"/>
              <a:gd name="connsiteY216" fmla="*/ 2036311 h 2323145"/>
              <a:gd name="connsiteX217" fmla="*/ 2307986 w 11269336"/>
              <a:gd name="connsiteY217" fmla="*/ 2035583 h 2323145"/>
              <a:gd name="connsiteX218" fmla="*/ 2285481 w 11269336"/>
              <a:gd name="connsiteY218" fmla="*/ 2045197 h 2323145"/>
              <a:gd name="connsiteX219" fmla="*/ 2273666 w 11269336"/>
              <a:gd name="connsiteY219" fmla="*/ 2048710 h 2323145"/>
              <a:gd name="connsiteX220" fmla="*/ 2270719 w 11269336"/>
              <a:gd name="connsiteY220" fmla="*/ 2052702 h 2323145"/>
              <a:gd name="connsiteX221" fmla="*/ 2253080 w 11269336"/>
              <a:gd name="connsiteY221" fmla="*/ 2056363 h 2323145"/>
              <a:gd name="connsiteX222" fmla="*/ 2250906 w 11269336"/>
              <a:gd name="connsiteY222" fmla="*/ 2055654 h 2323145"/>
              <a:gd name="connsiteX223" fmla="*/ 2236905 w 11269336"/>
              <a:gd name="connsiteY223" fmla="*/ 2062882 h 2323145"/>
              <a:gd name="connsiteX224" fmla="*/ 2225830 w 11269336"/>
              <a:gd name="connsiteY224" fmla="*/ 2074027 h 2323145"/>
              <a:gd name="connsiteX225" fmla="*/ 2073776 w 11269336"/>
              <a:gd name="connsiteY225" fmla="*/ 2089244 h 2323145"/>
              <a:gd name="connsiteX226" fmla="*/ 1948256 w 11269336"/>
              <a:gd name="connsiteY226" fmla="*/ 2146616 h 2323145"/>
              <a:gd name="connsiteX227" fmla="*/ 1865582 w 11269336"/>
              <a:gd name="connsiteY227" fmla="*/ 2153738 h 2323145"/>
              <a:gd name="connsiteX228" fmla="*/ 1835210 w 11269336"/>
              <a:gd name="connsiteY228" fmla="*/ 2134244 h 2323145"/>
              <a:gd name="connsiteX229" fmla="*/ 1632661 w 11269336"/>
              <a:gd name="connsiteY229" fmla="*/ 2173882 h 2323145"/>
              <a:gd name="connsiteX230" fmla="*/ 1579590 w 11269336"/>
              <a:gd name="connsiteY230" fmla="*/ 2173680 h 2323145"/>
              <a:gd name="connsiteX231" fmla="*/ 1535601 w 11269336"/>
              <a:gd name="connsiteY231" fmla="*/ 2194590 h 2323145"/>
              <a:gd name="connsiteX232" fmla="*/ 1515594 w 11269336"/>
              <a:gd name="connsiteY232" fmla="*/ 2189622 h 2323145"/>
              <a:gd name="connsiteX233" fmla="*/ 1512113 w 11269336"/>
              <a:gd name="connsiteY233" fmla="*/ 2188534 h 2323145"/>
              <a:gd name="connsiteX234" fmla="*/ 1498838 w 11269336"/>
              <a:gd name="connsiteY234" fmla="*/ 2189213 h 2323145"/>
              <a:gd name="connsiteX235" fmla="*/ 1494279 w 11269336"/>
              <a:gd name="connsiteY235" fmla="*/ 2183112 h 2323145"/>
              <a:gd name="connsiteX236" fmla="*/ 1473714 w 11269336"/>
              <a:gd name="connsiteY236" fmla="*/ 2179625 h 2323145"/>
              <a:gd name="connsiteX237" fmla="*/ 1449503 w 11269336"/>
              <a:gd name="connsiteY237" fmla="*/ 2182633 h 2323145"/>
              <a:gd name="connsiteX238" fmla="*/ 1266687 w 11269336"/>
              <a:gd name="connsiteY238" fmla="*/ 2212688 h 2323145"/>
              <a:gd name="connsiteX239" fmla="*/ 1239614 w 11269336"/>
              <a:gd name="connsiteY239" fmla="*/ 2209727 h 2323145"/>
              <a:gd name="connsiteX240" fmla="*/ 1202436 w 11269336"/>
              <a:gd name="connsiteY240" fmla="*/ 2209817 h 2323145"/>
              <a:gd name="connsiteX241" fmla="*/ 1136097 w 11269336"/>
              <a:gd name="connsiteY241" fmla="*/ 2205112 h 2323145"/>
              <a:gd name="connsiteX242" fmla="*/ 988232 w 11269336"/>
              <a:gd name="connsiteY242" fmla="*/ 2235635 h 2323145"/>
              <a:gd name="connsiteX243" fmla="*/ 981959 w 11269336"/>
              <a:gd name="connsiteY243" fmla="*/ 2231607 h 2323145"/>
              <a:gd name="connsiteX244" fmla="*/ 938600 w 11269336"/>
              <a:gd name="connsiteY244" fmla="*/ 2238113 h 2323145"/>
              <a:gd name="connsiteX245" fmla="*/ 791788 w 11269336"/>
              <a:gd name="connsiteY245" fmla="*/ 2293224 h 2323145"/>
              <a:gd name="connsiteX246" fmla="*/ 706914 w 11269336"/>
              <a:gd name="connsiteY246" fmla="*/ 2305046 h 2323145"/>
              <a:gd name="connsiteX247" fmla="*/ 675971 w 11269336"/>
              <a:gd name="connsiteY247" fmla="*/ 2304030 h 2323145"/>
              <a:gd name="connsiteX248" fmla="*/ 624180 w 11269336"/>
              <a:gd name="connsiteY248" fmla="*/ 2302650 h 2323145"/>
              <a:gd name="connsiteX249" fmla="*/ 583453 w 11269336"/>
              <a:gd name="connsiteY249" fmla="*/ 2288788 h 2323145"/>
              <a:gd name="connsiteX250" fmla="*/ 540946 w 11269336"/>
              <a:gd name="connsiteY250" fmla="*/ 2292721 h 2323145"/>
              <a:gd name="connsiteX251" fmla="*/ 533680 w 11269336"/>
              <a:gd name="connsiteY251" fmla="*/ 2310233 h 2323145"/>
              <a:gd name="connsiteX252" fmla="*/ 487366 w 11269336"/>
              <a:gd name="connsiteY252" fmla="*/ 2309053 h 2323145"/>
              <a:gd name="connsiteX253" fmla="*/ 416820 w 11269336"/>
              <a:gd name="connsiteY253" fmla="*/ 2305443 h 2323145"/>
              <a:gd name="connsiteX254" fmla="*/ 376805 w 11269336"/>
              <a:gd name="connsiteY254" fmla="*/ 2307647 h 2323145"/>
              <a:gd name="connsiteX255" fmla="*/ 266777 w 11269336"/>
              <a:gd name="connsiteY255" fmla="*/ 2309012 h 2323145"/>
              <a:gd name="connsiteX256" fmla="*/ 156013 w 11269336"/>
              <a:gd name="connsiteY256" fmla="*/ 2306832 h 2323145"/>
              <a:gd name="connsiteX257" fmla="*/ 87258 w 11269336"/>
              <a:gd name="connsiteY257" fmla="*/ 2285511 h 2323145"/>
              <a:gd name="connsiteX258" fmla="*/ 23798 w 11269336"/>
              <a:gd name="connsiteY258" fmla="*/ 2281822 h 2323145"/>
              <a:gd name="connsiteX259" fmla="*/ 0 w 11269336"/>
              <a:gd name="connsiteY259" fmla="*/ 2285369 h 2323145"/>
              <a:gd name="connsiteX260" fmla="*/ 0 w 11269336"/>
              <a:gd name="connsiteY26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593061 w 11269336"/>
              <a:gd name="connsiteY141" fmla="*/ 2171597 h 2323145"/>
              <a:gd name="connsiteX142" fmla="*/ 4533444 w 11269336"/>
              <a:gd name="connsiteY142" fmla="*/ 2181200 h 2323145"/>
              <a:gd name="connsiteX143" fmla="*/ 4492832 w 11269336"/>
              <a:gd name="connsiteY143" fmla="*/ 2188033 h 2323145"/>
              <a:gd name="connsiteX144" fmla="*/ 4467257 w 11269336"/>
              <a:gd name="connsiteY144" fmla="*/ 2196121 h 2323145"/>
              <a:gd name="connsiteX145" fmla="*/ 4459937 w 11269336"/>
              <a:gd name="connsiteY145" fmla="*/ 2195182 h 2323145"/>
              <a:gd name="connsiteX146" fmla="*/ 4433312 w 11269336"/>
              <a:gd name="connsiteY146" fmla="*/ 2199004 h 2323145"/>
              <a:gd name="connsiteX147" fmla="*/ 4420601 w 11269336"/>
              <a:gd name="connsiteY147" fmla="*/ 2205158 h 2323145"/>
              <a:gd name="connsiteX148" fmla="*/ 4405765 w 11269336"/>
              <a:gd name="connsiteY148" fmla="*/ 2199902 h 2323145"/>
              <a:gd name="connsiteX149" fmla="*/ 4401354 w 11269336"/>
              <a:gd name="connsiteY149" fmla="*/ 2194745 h 2323145"/>
              <a:gd name="connsiteX150" fmla="*/ 4383151 w 11269336"/>
              <a:gd name="connsiteY150" fmla="*/ 2201140 h 2323145"/>
              <a:gd name="connsiteX151" fmla="*/ 4366646 w 11269336"/>
              <a:gd name="connsiteY151" fmla="*/ 2198564 h 2323145"/>
              <a:gd name="connsiteX152" fmla="*/ 4354009 w 11269336"/>
              <a:gd name="connsiteY152" fmla="*/ 2204984 h 2323145"/>
              <a:gd name="connsiteX153" fmla="*/ 4348284 w 11269336"/>
              <a:gd name="connsiteY153" fmla="*/ 2205270 h 2323145"/>
              <a:gd name="connsiteX154" fmla="*/ 4333906 w 11269336"/>
              <a:gd name="connsiteY154" fmla="*/ 2205251 h 2323145"/>
              <a:gd name="connsiteX155" fmla="*/ 4308819 w 11269336"/>
              <a:gd name="connsiteY155" fmla="*/ 2203822 h 2323145"/>
              <a:gd name="connsiteX156" fmla="*/ 4301210 w 11269336"/>
              <a:gd name="connsiteY156" fmla="*/ 2204456 h 2323145"/>
              <a:gd name="connsiteX157" fmla="*/ 4283095 w 11269336"/>
              <a:gd name="connsiteY157" fmla="*/ 2198177 h 2323145"/>
              <a:gd name="connsiteX158" fmla="*/ 4250119 w 11269336"/>
              <a:gd name="connsiteY158" fmla="*/ 2196342 h 2323145"/>
              <a:gd name="connsiteX159" fmla="*/ 4189203 w 11269336"/>
              <a:gd name="connsiteY159" fmla="*/ 2178994 h 2323145"/>
              <a:gd name="connsiteX160" fmla="*/ 4154035 w 11269336"/>
              <a:gd name="connsiteY160" fmla="*/ 2171950 h 2323145"/>
              <a:gd name="connsiteX161" fmla="*/ 4129569 w 11269336"/>
              <a:gd name="connsiteY161" fmla="*/ 2163850 h 2323145"/>
              <a:gd name="connsiteX162" fmla="*/ 4061250 w 11269336"/>
              <a:gd name="connsiteY162" fmla="*/ 2159236 h 2323145"/>
              <a:gd name="connsiteX163" fmla="*/ 3945480 w 11269336"/>
              <a:gd name="connsiteY163" fmla="*/ 2158279 h 2323145"/>
              <a:gd name="connsiteX164" fmla="*/ 3921468 w 11269336"/>
              <a:gd name="connsiteY164" fmla="*/ 2156588 h 2323145"/>
              <a:gd name="connsiteX165" fmla="*/ 3903348 w 11269336"/>
              <a:gd name="connsiteY165" fmla="*/ 2149220 h 2323145"/>
              <a:gd name="connsiteX166" fmla="*/ 3901342 w 11269336"/>
              <a:gd name="connsiteY166" fmla="*/ 2142355 h 2323145"/>
              <a:gd name="connsiteX167" fmla="*/ 3888539 w 11269336"/>
              <a:gd name="connsiteY167" fmla="*/ 2140476 h 2323145"/>
              <a:gd name="connsiteX168" fmla="*/ 3885662 w 11269336"/>
              <a:gd name="connsiteY168" fmla="*/ 2138740 h 2323145"/>
              <a:gd name="connsiteX169" fmla="*/ 3868627 w 11269336"/>
              <a:gd name="connsiteY169" fmla="*/ 2130023 h 2323145"/>
              <a:gd name="connsiteX170" fmla="*/ 3819177 w 11269336"/>
              <a:gd name="connsiteY170" fmla="*/ 2142111 h 2323145"/>
              <a:gd name="connsiteX171" fmla="*/ 3769100 w 11269336"/>
              <a:gd name="connsiteY171" fmla="*/ 2131731 h 2323145"/>
              <a:gd name="connsiteX172" fmla="*/ 3562752 w 11269336"/>
              <a:gd name="connsiteY172" fmla="*/ 2131785 h 2323145"/>
              <a:gd name="connsiteX173" fmla="*/ 3541402 w 11269336"/>
              <a:gd name="connsiteY173" fmla="*/ 2106821 h 2323145"/>
              <a:gd name="connsiteX174" fmla="*/ 3365341 w 11269336"/>
              <a:gd name="connsiteY174" fmla="*/ 2077638 h 2323145"/>
              <a:gd name="connsiteX175" fmla="*/ 3170922 w 11269336"/>
              <a:gd name="connsiteY175" fmla="*/ 2115957 h 2323145"/>
              <a:gd name="connsiteX176" fmla="*/ 3156256 w 11269336"/>
              <a:gd name="connsiteY176" fmla="*/ 2124773 h 2323145"/>
              <a:gd name="connsiteX177" fmla="*/ 3140298 w 11269336"/>
              <a:gd name="connsiteY177" fmla="*/ 2129182 h 2323145"/>
              <a:gd name="connsiteX178" fmla="*/ 3138514 w 11269336"/>
              <a:gd name="connsiteY178" fmla="*/ 2128069 h 2323145"/>
              <a:gd name="connsiteX179" fmla="*/ 3120467 w 11269336"/>
              <a:gd name="connsiteY179" fmla="*/ 2128281 h 2323145"/>
              <a:gd name="connsiteX180" fmla="*/ 3116175 w 11269336"/>
              <a:gd name="connsiteY180" fmla="*/ 2131633 h 2323145"/>
              <a:gd name="connsiteX181" fmla="*/ 3103685 w 11269336"/>
              <a:gd name="connsiteY181" fmla="*/ 2132814 h 2323145"/>
              <a:gd name="connsiteX182" fmla="*/ 3078794 w 11269336"/>
              <a:gd name="connsiteY182" fmla="*/ 2137935 h 2323145"/>
              <a:gd name="connsiteX183" fmla="*/ 3074407 w 11269336"/>
              <a:gd name="connsiteY183" fmla="*/ 2136274 h 2323145"/>
              <a:gd name="connsiteX184" fmla="*/ 3037285 w 11269336"/>
              <a:gd name="connsiteY184" fmla="*/ 2139919 h 2323145"/>
              <a:gd name="connsiteX185" fmla="*/ 3036901 w 11269336"/>
              <a:gd name="connsiteY185" fmla="*/ 2138726 h 2323145"/>
              <a:gd name="connsiteX186" fmla="*/ 3026996 w 11269336"/>
              <a:gd name="connsiteY186" fmla="*/ 2134322 h 2323145"/>
              <a:gd name="connsiteX187" fmla="*/ 3007772 w 11269336"/>
              <a:gd name="connsiteY187" fmla="*/ 2128742 h 2323145"/>
              <a:gd name="connsiteX188" fmla="*/ 2965030 w 11269336"/>
              <a:gd name="connsiteY188" fmla="*/ 2100494 h 2323145"/>
              <a:gd name="connsiteX189" fmla="*/ 2926342 w 11269336"/>
              <a:gd name="connsiteY189" fmla="*/ 2104155 h 2323145"/>
              <a:gd name="connsiteX190" fmla="*/ 2918608 w 11269336"/>
              <a:gd name="connsiteY190" fmla="*/ 2104215 h 2323145"/>
              <a:gd name="connsiteX191" fmla="*/ 2918475 w 11269336"/>
              <a:gd name="connsiteY191" fmla="*/ 2103937 h 2323145"/>
              <a:gd name="connsiteX192" fmla="*/ 2910360 w 11269336"/>
              <a:gd name="connsiteY192" fmla="*/ 2103444 h 2323145"/>
              <a:gd name="connsiteX193" fmla="*/ 2904507 w 11269336"/>
              <a:gd name="connsiteY193" fmla="*/ 2104326 h 2323145"/>
              <a:gd name="connsiteX194" fmla="*/ 2889503 w 11269336"/>
              <a:gd name="connsiteY194" fmla="*/ 2104443 h 2323145"/>
              <a:gd name="connsiteX195" fmla="*/ 2884480 w 11269336"/>
              <a:gd name="connsiteY195" fmla="*/ 2102626 h 2323145"/>
              <a:gd name="connsiteX196" fmla="*/ 2882689 w 11269336"/>
              <a:gd name="connsiteY196" fmla="*/ 2099228 h 2323145"/>
              <a:gd name="connsiteX197" fmla="*/ 2881291 w 11269336"/>
              <a:gd name="connsiteY197" fmla="*/ 2099618 h 2323145"/>
              <a:gd name="connsiteX198" fmla="*/ 2853979 w 11269336"/>
              <a:gd name="connsiteY198" fmla="*/ 2090388 h 2323145"/>
              <a:gd name="connsiteX199" fmla="*/ 2791790 w 11269336"/>
              <a:gd name="connsiteY199" fmla="*/ 2080332 h 2323145"/>
              <a:gd name="connsiteX200" fmla="*/ 2755844 w 11269336"/>
              <a:gd name="connsiteY200" fmla="*/ 2078874 h 2323145"/>
              <a:gd name="connsiteX201" fmla="*/ 2657742 w 11269336"/>
              <a:gd name="connsiteY201" fmla="*/ 2070179 h 2323145"/>
              <a:gd name="connsiteX202" fmla="*/ 2559549 w 11269336"/>
              <a:gd name="connsiteY202" fmla="*/ 2057873 h 2323145"/>
              <a:gd name="connsiteX203" fmla="*/ 2512054 w 11269336"/>
              <a:gd name="connsiteY203" fmla="*/ 2031671 h 2323145"/>
              <a:gd name="connsiteX204" fmla="*/ 2506437 w 11269336"/>
              <a:gd name="connsiteY204" fmla="*/ 2030918 h 2323145"/>
              <a:gd name="connsiteX205" fmla="*/ 2491752 w 11269336"/>
              <a:gd name="connsiteY205" fmla="*/ 2033906 h 2323145"/>
              <a:gd name="connsiteX206" fmla="*/ 2486338 w 11269336"/>
              <a:gd name="connsiteY206" fmla="*/ 2035862 h 2323145"/>
              <a:gd name="connsiteX207" fmla="*/ 2478186 w 11269336"/>
              <a:gd name="connsiteY207" fmla="*/ 2036953 h 2323145"/>
              <a:gd name="connsiteX208" fmla="*/ 2477950 w 11269336"/>
              <a:gd name="connsiteY208" fmla="*/ 2036715 h 2323145"/>
              <a:gd name="connsiteX209" fmla="*/ 2470381 w 11269336"/>
              <a:gd name="connsiteY209" fmla="*/ 2038256 h 2323145"/>
              <a:gd name="connsiteX210" fmla="*/ 2433781 w 11269336"/>
              <a:gd name="connsiteY210" fmla="*/ 2049140 h 2323145"/>
              <a:gd name="connsiteX211" fmla="*/ 2381172 w 11269336"/>
              <a:gd name="connsiteY211" fmla="*/ 2030645 h 2323145"/>
              <a:gd name="connsiteX212" fmla="*/ 2360198 w 11269336"/>
              <a:gd name="connsiteY212" fmla="*/ 2029059 h 2323145"/>
              <a:gd name="connsiteX213" fmla="*/ 2348815 w 11269336"/>
              <a:gd name="connsiteY213" fmla="*/ 2026798 h 2323145"/>
              <a:gd name="connsiteX214" fmla="*/ 2347988 w 11269336"/>
              <a:gd name="connsiteY214" fmla="*/ 2025745 h 2323145"/>
              <a:gd name="connsiteX215" fmla="*/ 2312920 w 11269336"/>
              <a:gd name="connsiteY215" fmla="*/ 2036311 h 2323145"/>
              <a:gd name="connsiteX216" fmla="*/ 2307986 w 11269336"/>
              <a:gd name="connsiteY216" fmla="*/ 2035583 h 2323145"/>
              <a:gd name="connsiteX217" fmla="*/ 2285481 w 11269336"/>
              <a:gd name="connsiteY217" fmla="*/ 2045197 h 2323145"/>
              <a:gd name="connsiteX218" fmla="*/ 2273666 w 11269336"/>
              <a:gd name="connsiteY218" fmla="*/ 2048710 h 2323145"/>
              <a:gd name="connsiteX219" fmla="*/ 2270719 w 11269336"/>
              <a:gd name="connsiteY219" fmla="*/ 2052702 h 2323145"/>
              <a:gd name="connsiteX220" fmla="*/ 2253080 w 11269336"/>
              <a:gd name="connsiteY220" fmla="*/ 2056363 h 2323145"/>
              <a:gd name="connsiteX221" fmla="*/ 2250906 w 11269336"/>
              <a:gd name="connsiteY221" fmla="*/ 2055654 h 2323145"/>
              <a:gd name="connsiteX222" fmla="*/ 2236905 w 11269336"/>
              <a:gd name="connsiteY222" fmla="*/ 2062882 h 2323145"/>
              <a:gd name="connsiteX223" fmla="*/ 2225830 w 11269336"/>
              <a:gd name="connsiteY223" fmla="*/ 2074027 h 2323145"/>
              <a:gd name="connsiteX224" fmla="*/ 2073776 w 11269336"/>
              <a:gd name="connsiteY224" fmla="*/ 2089244 h 2323145"/>
              <a:gd name="connsiteX225" fmla="*/ 1948256 w 11269336"/>
              <a:gd name="connsiteY225" fmla="*/ 2146616 h 2323145"/>
              <a:gd name="connsiteX226" fmla="*/ 1865582 w 11269336"/>
              <a:gd name="connsiteY226" fmla="*/ 2153738 h 2323145"/>
              <a:gd name="connsiteX227" fmla="*/ 1835210 w 11269336"/>
              <a:gd name="connsiteY227" fmla="*/ 2134244 h 2323145"/>
              <a:gd name="connsiteX228" fmla="*/ 1632661 w 11269336"/>
              <a:gd name="connsiteY228" fmla="*/ 2173882 h 2323145"/>
              <a:gd name="connsiteX229" fmla="*/ 1579590 w 11269336"/>
              <a:gd name="connsiteY229" fmla="*/ 2173680 h 2323145"/>
              <a:gd name="connsiteX230" fmla="*/ 1535601 w 11269336"/>
              <a:gd name="connsiteY230" fmla="*/ 2194590 h 2323145"/>
              <a:gd name="connsiteX231" fmla="*/ 1515594 w 11269336"/>
              <a:gd name="connsiteY231" fmla="*/ 2189622 h 2323145"/>
              <a:gd name="connsiteX232" fmla="*/ 1512113 w 11269336"/>
              <a:gd name="connsiteY232" fmla="*/ 2188534 h 2323145"/>
              <a:gd name="connsiteX233" fmla="*/ 1498838 w 11269336"/>
              <a:gd name="connsiteY233" fmla="*/ 2189213 h 2323145"/>
              <a:gd name="connsiteX234" fmla="*/ 1494279 w 11269336"/>
              <a:gd name="connsiteY234" fmla="*/ 2183112 h 2323145"/>
              <a:gd name="connsiteX235" fmla="*/ 1473714 w 11269336"/>
              <a:gd name="connsiteY235" fmla="*/ 2179625 h 2323145"/>
              <a:gd name="connsiteX236" fmla="*/ 1449503 w 11269336"/>
              <a:gd name="connsiteY236" fmla="*/ 2182633 h 2323145"/>
              <a:gd name="connsiteX237" fmla="*/ 1266687 w 11269336"/>
              <a:gd name="connsiteY237" fmla="*/ 2212688 h 2323145"/>
              <a:gd name="connsiteX238" fmla="*/ 1239614 w 11269336"/>
              <a:gd name="connsiteY238" fmla="*/ 2209727 h 2323145"/>
              <a:gd name="connsiteX239" fmla="*/ 1202436 w 11269336"/>
              <a:gd name="connsiteY239" fmla="*/ 2209817 h 2323145"/>
              <a:gd name="connsiteX240" fmla="*/ 1136097 w 11269336"/>
              <a:gd name="connsiteY240" fmla="*/ 2205112 h 2323145"/>
              <a:gd name="connsiteX241" fmla="*/ 988232 w 11269336"/>
              <a:gd name="connsiteY241" fmla="*/ 2235635 h 2323145"/>
              <a:gd name="connsiteX242" fmla="*/ 981959 w 11269336"/>
              <a:gd name="connsiteY242" fmla="*/ 2231607 h 2323145"/>
              <a:gd name="connsiteX243" fmla="*/ 938600 w 11269336"/>
              <a:gd name="connsiteY243" fmla="*/ 2238113 h 2323145"/>
              <a:gd name="connsiteX244" fmla="*/ 791788 w 11269336"/>
              <a:gd name="connsiteY244" fmla="*/ 2293224 h 2323145"/>
              <a:gd name="connsiteX245" fmla="*/ 706914 w 11269336"/>
              <a:gd name="connsiteY245" fmla="*/ 2305046 h 2323145"/>
              <a:gd name="connsiteX246" fmla="*/ 675971 w 11269336"/>
              <a:gd name="connsiteY246" fmla="*/ 2304030 h 2323145"/>
              <a:gd name="connsiteX247" fmla="*/ 624180 w 11269336"/>
              <a:gd name="connsiteY247" fmla="*/ 2302650 h 2323145"/>
              <a:gd name="connsiteX248" fmla="*/ 583453 w 11269336"/>
              <a:gd name="connsiteY248" fmla="*/ 2288788 h 2323145"/>
              <a:gd name="connsiteX249" fmla="*/ 540946 w 11269336"/>
              <a:gd name="connsiteY249" fmla="*/ 2292721 h 2323145"/>
              <a:gd name="connsiteX250" fmla="*/ 533680 w 11269336"/>
              <a:gd name="connsiteY250" fmla="*/ 2310233 h 2323145"/>
              <a:gd name="connsiteX251" fmla="*/ 487366 w 11269336"/>
              <a:gd name="connsiteY251" fmla="*/ 2309053 h 2323145"/>
              <a:gd name="connsiteX252" fmla="*/ 416820 w 11269336"/>
              <a:gd name="connsiteY252" fmla="*/ 2305443 h 2323145"/>
              <a:gd name="connsiteX253" fmla="*/ 376805 w 11269336"/>
              <a:gd name="connsiteY253" fmla="*/ 2307647 h 2323145"/>
              <a:gd name="connsiteX254" fmla="*/ 266777 w 11269336"/>
              <a:gd name="connsiteY254" fmla="*/ 2309012 h 2323145"/>
              <a:gd name="connsiteX255" fmla="*/ 156013 w 11269336"/>
              <a:gd name="connsiteY255" fmla="*/ 2306832 h 2323145"/>
              <a:gd name="connsiteX256" fmla="*/ 87258 w 11269336"/>
              <a:gd name="connsiteY256" fmla="*/ 2285511 h 2323145"/>
              <a:gd name="connsiteX257" fmla="*/ 23798 w 11269336"/>
              <a:gd name="connsiteY257" fmla="*/ 2281822 h 2323145"/>
              <a:gd name="connsiteX258" fmla="*/ 0 w 11269336"/>
              <a:gd name="connsiteY258" fmla="*/ 2285369 h 2323145"/>
              <a:gd name="connsiteX259" fmla="*/ 0 w 11269336"/>
              <a:gd name="connsiteY25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83151 w 11269336"/>
              <a:gd name="connsiteY149" fmla="*/ 2201140 h 2323145"/>
              <a:gd name="connsiteX150" fmla="*/ 4366646 w 11269336"/>
              <a:gd name="connsiteY150" fmla="*/ 2198564 h 2323145"/>
              <a:gd name="connsiteX151" fmla="*/ 4354009 w 11269336"/>
              <a:gd name="connsiteY151" fmla="*/ 2204984 h 2323145"/>
              <a:gd name="connsiteX152" fmla="*/ 4348284 w 11269336"/>
              <a:gd name="connsiteY152" fmla="*/ 2205270 h 2323145"/>
              <a:gd name="connsiteX153" fmla="*/ 4333906 w 11269336"/>
              <a:gd name="connsiteY153" fmla="*/ 2205251 h 2323145"/>
              <a:gd name="connsiteX154" fmla="*/ 4308819 w 11269336"/>
              <a:gd name="connsiteY154" fmla="*/ 2203822 h 2323145"/>
              <a:gd name="connsiteX155" fmla="*/ 4301210 w 11269336"/>
              <a:gd name="connsiteY155" fmla="*/ 2204456 h 2323145"/>
              <a:gd name="connsiteX156" fmla="*/ 4283095 w 11269336"/>
              <a:gd name="connsiteY156" fmla="*/ 2198177 h 2323145"/>
              <a:gd name="connsiteX157" fmla="*/ 4250119 w 11269336"/>
              <a:gd name="connsiteY157" fmla="*/ 2196342 h 2323145"/>
              <a:gd name="connsiteX158" fmla="*/ 4189203 w 11269336"/>
              <a:gd name="connsiteY158" fmla="*/ 2178994 h 2323145"/>
              <a:gd name="connsiteX159" fmla="*/ 4154035 w 11269336"/>
              <a:gd name="connsiteY159" fmla="*/ 2171950 h 2323145"/>
              <a:gd name="connsiteX160" fmla="*/ 4129569 w 11269336"/>
              <a:gd name="connsiteY160" fmla="*/ 2163850 h 2323145"/>
              <a:gd name="connsiteX161" fmla="*/ 4061250 w 11269336"/>
              <a:gd name="connsiteY161" fmla="*/ 2159236 h 2323145"/>
              <a:gd name="connsiteX162" fmla="*/ 3945480 w 11269336"/>
              <a:gd name="connsiteY162" fmla="*/ 2158279 h 2323145"/>
              <a:gd name="connsiteX163" fmla="*/ 3921468 w 11269336"/>
              <a:gd name="connsiteY163" fmla="*/ 2156588 h 2323145"/>
              <a:gd name="connsiteX164" fmla="*/ 3903348 w 11269336"/>
              <a:gd name="connsiteY164" fmla="*/ 2149220 h 2323145"/>
              <a:gd name="connsiteX165" fmla="*/ 3901342 w 11269336"/>
              <a:gd name="connsiteY165" fmla="*/ 2142355 h 2323145"/>
              <a:gd name="connsiteX166" fmla="*/ 3888539 w 11269336"/>
              <a:gd name="connsiteY166" fmla="*/ 2140476 h 2323145"/>
              <a:gd name="connsiteX167" fmla="*/ 3885662 w 11269336"/>
              <a:gd name="connsiteY167" fmla="*/ 2138740 h 2323145"/>
              <a:gd name="connsiteX168" fmla="*/ 3868627 w 11269336"/>
              <a:gd name="connsiteY168" fmla="*/ 2130023 h 2323145"/>
              <a:gd name="connsiteX169" fmla="*/ 3819177 w 11269336"/>
              <a:gd name="connsiteY169" fmla="*/ 2142111 h 2323145"/>
              <a:gd name="connsiteX170" fmla="*/ 3769100 w 11269336"/>
              <a:gd name="connsiteY170" fmla="*/ 2131731 h 2323145"/>
              <a:gd name="connsiteX171" fmla="*/ 3562752 w 11269336"/>
              <a:gd name="connsiteY171" fmla="*/ 2131785 h 2323145"/>
              <a:gd name="connsiteX172" fmla="*/ 3541402 w 11269336"/>
              <a:gd name="connsiteY172" fmla="*/ 2106821 h 2323145"/>
              <a:gd name="connsiteX173" fmla="*/ 3365341 w 11269336"/>
              <a:gd name="connsiteY173" fmla="*/ 2077638 h 2323145"/>
              <a:gd name="connsiteX174" fmla="*/ 3170922 w 11269336"/>
              <a:gd name="connsiteY174" fmla="*/ 2115957 h 2323145"/>
              <a:gd name="connsiteX175" fmla="*/ 3156256 w 11269336"/>
              <a:gd name="connsiteY175" fmla="*/ 2124773 h 2323145"/>
              <a:gd name="connsiteX176" fmla="*/ 3140298 w 11269336"/>
              <a:gd name="connsiteY176" fmla="*/ 2129182 h 2323145"/>
              <a:gd name="connsiteX177" fmla="*/ 3138514 w 11269336"/>
              <a:gd name="connsiteY177" fmla="*/ 2128069 h 2323145"/>
              <a:gd name="connsiteX178" fmla="*/ 3120467 w 11269336"/>
              <a:gd name="connsiteY178" fmla="*/ 2128281 h 2323145"/>
              <a:gd name="connsiteX179" fmla="*/ 3116175 w 11269336"/>
              <a:gd name="connsiteY179" fmla="*/ 2131633 h 2323145"/>
              <a:gd name="connsiteX180" fmla="*/ 3103685 w 11269336"/>
              <a:gd name="connsiteY180" fmla="*/ 2132814 h 2323145"/>
              <a:gd name="connsiteX181" fmla="*/ 3078794 w 11269336"/>
              <a:gd name="connsiteY181" fmla="*/ 2137935 h 2323145"/>
              <a:gd name="connsiteX182" fmla="*/ 3074407 w 11269336"/>
              <a:gd name="connsiteY182" fmla="*/ 2136274 h 2323145"/>
              <a:gd name="connsiteX183" fmla="*/ 3037285 w 11269336"/>
              <a:gd name="connsiteY183" fmla="*/ 2139919 h 2323145"/>
              <a:gd name="connsiteX184" fmla="*/ 3036901 w 11269336"/>
              <a:gd name="connsiteY184" fmla="*/ 2138726 h 2323145"/>
              <a:gd name="connsiteX185" fmla="*/ 3026996 w 11269336"/>
              <a:gd name="connsiteY185" fmla="*/ 2134322 h 2323145"/>
              <a:gd name="connsiteX186" fmla="*/ 3007772 w 11269336"/>
              <a:gd name="connsiteY186" fmla="*/ 2128742 h 2323145"/>
              <a:gd name="connsiteX187" fmla="*/ 2965030 w 11269336"/>
              <a:gd name="connsiteY187" fmla="*/ 2100494 h 2323145"/>
              <a:gd name="connsiteX188" fmla="*/ 2926342 w 11269336"/>
              <a:gd name="connsiteY188" fmla="*/ 2104155 h 2323145"/>
              <a:gd name="connsiteX189" fmla="*/ 2918608 w 11269336"/>
              <a:gd name="connsiteY189" fmla="*/ 2104215 h 2323145"/>
              <a:gd name="connsiteX190" fmla="*/ 2918475 w 11269336"/>
              <a:gd name="connsiteY190" fmla="*/ 2103937 h 2323145"/>
              <a:gd name="connsiteX191" fmla="*/ 2910360 w 11269336"/>
              <a:gd name="connsiteY191" fmla="*/ 2103444 h 2323145"/>
              <a:gd name="connsiteX192" fmla="*/ 2904507 w 11269336"/>
              <a:gd name="connsiteY192" fmla="*/ 2104326 h 2323145"/>
              <a:gd name="connsiteX193" fmla="*/ 2889503 w 11269336"/>
              <a:gd name="connsiteY193" fmla="*/ 2104443 h 2323145"/>
              <a:gd name="connsiteX194" fmla="*/ 2884480 w 11269336"/>
              <a:gd name="connsiteY194" fmla="*/ 2102626 h 2323145"/>
              <a:gd name="connsiteX195" fmla="*/ 2882689 w 11269336"/>
              <a:gd name="connsiteY195" fmla="*/ 2099228 h 2323145"/>
              <a:gd name="connsiteX196" fmla="*/ 2881291 w 11269336"/>
              <a:gd name="connsiteY196" fmla="*/ 2099618 h 2323145"/>
              <a:gd name="connsiteX197" fmla="*/ 2853979 w 11269336"/>
              <a:gd name="connsiteY197" fmla="*/ 2090388 h 2323145"/>
              <a:gd name="connsiteX198" fmla="*/ 2791790 w 11269336"/>
              <a:gd name="connsiteY198" fmla="*/ 2080332 h 2323145"/>
              <a:gd name="connsiteX199" fmla="*/ 2755844 w 11269336"/>
              <a:gd name="connsiteY199" fmla="*/ 2078874 h 2323145"/>
              <a:gd name="connsiteX200" fmla="*/ 2657742 w 11269336"/>
              <a:gd name="connsiteY200" fmla="*/ 2070179 h 2323145"/>
              <a:gd name="connsiteX201" fmla="*/ 2559549 w 11269336"/>
              <a:gd name="connsiteY201" fmla="*/ 2057873 h 2323145"/>
              <a:gd name="connsiteX202" fmla="*/ 2512054 w 11269336"/>
              <a:gd name="connsiteY202" fmla="*/ 2031671 h 2323145"/>
              <a:gd name="connsiteX203" fmla="*/ 2506437 w 11269336"/>
              <a:gd name="connsiteY203" fmla="*/ 2030918 h 2323145"/>
              <a:gd name="connsiteX204" fmla="*/ 2491752 w 11269336"/>
              <a:gd name="connsiteY204" fmla="*/ 2033906 h 2323145"/>
              <a:gd name="connsiteX205" fmla="*/ 2486338 w 11269336"/>
              <a:gd name="connsiteY205" fmla="*/ 2035862 h 2323145"/>
              <a:gd name="connsiteX206" fmla="*/ 2478186 w 11269336"/>
              <a:gd name="connsiteY206" fmla="*/ 2036953 h 2323145"/>
              <a:gd name="connsiteX207" fmla="*/ 2477950 w 11269336"/>
              <a:gd name="connsiteY207" fmla="*/ 2036715 h 2323145"/>
              <a:gd name="connsiteX208" fmla="*/ 2470381 w 11269336"/>
              <a:gd name="connsiteY208" fmla="*/ 2038256 h 2323145"/>
              <a:gd name="connsiteX209" fmla="*/ 2433781 w 11269336"/>
              <a:gd name="connsiteY209" fmla="*/ 2049140 h 2323145"/>
              <a:gd name="connsiteX210" fmla="*/ 2381172 w 11269336"/>
              <a:gd name="connsiteY210" fmla="*/ 2030645 h 2323145"/>
              <a:gd name="connsiteX211" fmla="*/ 2360198 w 11269336"/>
              <a:gd name="connsiteY211" fmla="*/ 2029059 h 2323145"/>
              <a:gd name="connsiteX212" fmla="*/ 2348815 w 11269336"/>
              <a:gd name="connsiteY212" fmla="*/ 2026798 h 2323145"/>
              <a:gd name="connsiteX213" fmla="*/ 2347988 w 11269336"/>
              <a:gd name="connsiteY213" fmla="*/ 2025745 h 2323145"/>
              <a:gd name="connsiteX214" fmla="*/ 2312920 w 11269336"/>
              <a:gd name="connsiteY214" fmla="*/ 2036311 h 2323145"/>
              <a:gd name="connsiteX215" fmla="*/ 2307986 w 11269336"/>
              <a:gd name="connsiteY215" fmla="*/ 2035583 h 2323145"/>
              <a:gd name="connsiteX216" fmla="*/ 2285481 w 11269336"/>
              <a:gd name="connsiteY216" fmla="*/ 2045197 h 2323145"/>
              <a:gd name="connsiteX217" fmla="*/ 2273666 w 11269336"/>
              <a:gd name="connsiteY217" fmla="*/ 2048710 h 2323145"/>
              <a:gd name="connsiteX218" fmla="*/ 2270719 w 11269336"/>
              <a:gd name="connsiteY218" fmla="*/ 2052702 h 2323145"/>
              <a:gd name="connsiteX219" fmla="*/ 2253080 w 11269336"/>
              <a:gd name="connsiteY219" fmla="*/ 2056363 h 2323145"/>
              <a:gd name="connsiteX220" fmla="*/ 2250906 w 11269336"/>
              <a:gd name="connsiteY220" fmla="*/ 2055654 h 2323145"/>
              <a:gd name="connsiteX221" fmla="*/ 2236905 w 11269336"/>
              <a:gd name="connsiteY221" fmla="*/ 2062882 h 2323145"/>
              <a:gd name="connsiteX222" fmla="*/ 2225830 w 11269336"/>
              <a:gd name="connsiteY222" fmla="*/ 2074027 h 2323145"/>
              <a:gd name="connsiteX223" fmla="*/ 2073776 w 11269336"/>
              <a:gd name="connsiteY223" fmla="*/ 2089244 h 2323145"/>
              <a:gd name="connsiteX224" fmla="*/ 1948256 w 11269336"/>
              <a:gd name="connsiteY224" fmla="*/ 2146616 h 2323145"/>
              <a:gd name="connsiteX225" fmla="*/ 1865582 w 11269336"/>
              <a:gd name="connsiteY225" fmla="*/ 2153738 h 2323145"/>
              <a:gd name="connsiteX226" fmla="*/ 1835210 w 11269336"/>
              <a:gd name="connsiteY226" fmla="*/ 2134244 h 2323145"/>
              <a:gd name="connsiteX227" fmla="*/ 1632661 w 11269336"/>
              <a:gd name="connsiteY227" fmla="*/ 2173882 h 2323145"/>
              <a:gd name="connsiteX228" fmla="*/ 1579590 w 11269336"/>
              <a:gd name="connsiteY228" fmla="*/ 2173680 h 2323145"/>
              <a:gd name="connsiteX229" fmla="*/ 1535601 w 11269336"/>
              <a:gd name="connsiteY229" fmla="*/ 2194590 h 2323145"/>
              <a:gd name="connsiteX230" fmla="*/ 1515594 w 11269336"/>
              <a:gd name="connsiteY230" fmla="*/ 2189622 h 2323145"/>
              <a:gd name="connsiteX231" fmla="*/ 1512113 w 11269336"/>
              <a:gd name="connsiteY231" fmla="*/ 2188534 h 2323145"/>
              <a:gd name="connsiteX232" fmla="*/ 1498838 w 11269336"/>
              <a:gd name="connsiteY232" fmla="*/ 2189213 h 2323145"/>
              <a:gd name="connsiteX233" fmla="*/ 1494279 w 11269336"/>
              <a:gd name="connsiteY233" fmla="*/ 2183112 h 2323145"/>
              <a:gd name="connsiteX234" fmla="*/ 1473714 w 11269336"/>
              <a:gd name="connsiteY234" fmla="*/ 2179625 h 2323145"/>
              <a:gd name="connsiteX235" fmla="*/ 1449503 w 11269336"/>
              <a:gd name="connsiteY235" fmla="*/ 2182633 h 2323145"/>
              <a:gd name="connsiteX236" fmla="*/ 1266687 w 11269336"/>
              <a:gd name="connsiteY236" fmla="*/ 2212688 h 2323145"/>
              <a:gd name="connsiteX237" fmla="*/ 1239614 w 11269336"/>
              <a:gd name="connsiteY237" fmla="*/ 2209727 h 2323145"/>
              <a:gd name="connsiteX238" fmla="*/ 1202436 w 11269336"/>
              <a:gd name="connsiteY238" fmla="*/ 2209817 h 2323145"/>
              <a:gd name="connsiteX239" fmla="*/ 1136097 w 11269336"/>
              <a:gd name="connsiteY239" fmla="*/ 2205112 h 2323145"/>
              <a:gd name="connsiteX240" fmla="*/ 988232 w 11269336"/>
              <a:gd name="connsiteY240" fmla="*/ 2235635 h 2323145"/>
              <a:gd name="connsiteX241" fmla="*/ 981959 w 11269336"/>
              <a:gd name="connsiteY241" fmla="*/ 2231607 h 2323145"/>
              <a:gd name="connsiteX242" fmla="*/ 938600 w 11269336"/>
              <a:gd name="connsiteY242" fmla="*/ 2238113 h 2323145"/>
              <a:gd name="connsiteX243" fmla="*/ 791788 w 11269336"/>
              <a:gd name="connsiteY243" fmla="*/ 2293224 h 2323145"/>
              <a:gd name="connsiteX244" fmla="*/ 706914 w 11269336"/>
              <a:gd name="connsiteY244" fmla="*/ 2305046 h 2323145"/>
              <a:gd name="connsiteX245" fmla="*/ 675971 w 11269336"/>
              <a:gd name="connsiteY245" fmla="*/ 2304030 h 2323145"/>
              <a:gd name="connsiteX246" fmla="*/ 624180 w 11269336"/>
              <a:gd name="connsiteY246" fmla="*/ 2302650 h 2323145"/>
              <a:gd name="connsiteX247" fmla="*/ 583453 w 11269336"/>
              <a:gd name="connsiteY247" fmla="*/ 2288788 h 2323145"/>
              <a:gd name="connsiteX248" fmla="*/ 540946 w 11269336"/>
              <a:gd name="connsiteY248" fmla="*/ 2292721 h 2323145"/>
              <a:gd name="connsiteX249" fmla="*/ 533680 w 11269336"/>
              <a:gd name="connsiteY249" fmla="*/ 2310233 h 2323145"/>
              <a:gd name="connsiteX250" fmla="*/ 487366 w 11269336"/>
              <a:gd name="connsiteY250" fmla="*/ 2309053 h 2323145"/>
              <a:gd name="connsiteX251" fmla="*/ 416820 w 11269336"/>
              <a:gd name="connsiteY251" fmla="*/ 2305443 h 2323145"/>
              <a:gd name="connsiteX252" fmla="*/ 376805 w 11269336"/>
              <a:gd name="connsiteY252" fmla="*/ 2307647 h 2323145"/>
              <a:gd name="connsiteX253" fmla="*/ 266777 w 11269336"/>
              <a:gd name="connsiteY253" fmla="*/ 2309012 h 2323145"/>
              <a:gd name="connsiteX254" fmla="*/ 156013 w 11269336"/>
              <a:gd name="connsiteY254" fmla="*/ 2306832 h 2323145"/>
              <a:gd name="connsiteX255" fmla="*/ 87258 w 11269336"/>
              <a:gd name="connsiteY255" fmla="*/ 2285511 h 2323145"/>
              <a:gd name="connsiteX256" fmla="*/ 23798 w 11269336"/>
              <a:gd name="connsiteY256" fmla="*/ 2281822 h 2323145"/>
              <a:gd name="connsiteX257" fmla="*/ 0 w 11269336"/>
              <a:gd name="connsiteY257" fmla="*/ 2285369 h 2323145"/>
              <a:gd name="connsiteX258" fmla="*/ 0 w 11269336"/>
              <a:gd name="connsiteY25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66646 w 11269336"/>
              <a:gd name="connsiteY149" fmla="*/ 2198564 h 2323145"/>
              <a:gd name="connsiteX150" fmla="*/ 4354009 w 11269336"/>
              <a:gd name="connsiteY150" fmla="*/ 2204984 h 2323145"/>
              <a:gd name="connsiteX151" fmla="*/ 4348284 w 11269336"/>
              <a:gd name="connsiteY151" fmla="*/ 2205270 h 2323145"/>
              <a:gd name="connsiteX152" fmla="*/ 4333906 w 11269336"/>
              <a:gd name="connsiteY152" fmla="*/ 2205251 h 2323145"/>
              <a:gd name="connsiteX153" fmla="*/ 4308819 w 11269336"/>
              <a:gd name="connsiteY153" fmla="*/ 2203822 h 2323145"/>
              <a:gd name="connsiteX154" fmla="*/ 4301210 w 11269336"/>
              <a:gd name="connsiteY154" fmla="*/ 2204456 h 2323145"/>
              <a:gd name="connsiteX155" fmla="*/ 4283095 w 11269336"/>
              <a:gd name="connsiteY155" fmla="*/ 2198177 h 2323145"/>
              <a:gd name="connsiteX156" fmla="*/ 4250119 w 11269336"/>
              <a:gd name="connsiteY156" fmla="*/ 2196342 h 2323145"/>
              <a:gd name="connsiteX157" fmla="*/ 4189203 w 11269336"/>
              <a:gd name="connsiteY157" fmla="*/ 2178994 h 2323145"/>
              <a:gd name="connsiteX158" fmla="*/ 4154035 w 11269336"/>
              <a:gd name="connsiteY158" fmla="*/ 2171950 h 2323145"/>
              <a:gd name="connsiteX159" fmla="*/ 4129569 w 11269336"/>
              <a:gd name="connsiteY159" fmla="*/ 2163850 h 2323145"/>
              <a:gd name="connsiteX160" fmla="*/ 4061250 w 11269336"/>
              <a:gd name="connsiteY160" fmla="*/ 2159236 h 2323145"/>
              <a:gd name="connsiteX161" fmla="*/ 3945480 w 11269336"/>
              <a:gd name="connsiteY161" fmla="*/ 2158279 h 2323145"/>
              <a:gd name="connsiteX162" fmla="*/ 3921468 w 11269336"/>
              <a:gd name="connsiteY162" fmla="*/ 2156588 h 2323145"/>
              <a:gd name="connsiteX163" fmla="*/ 3903348 w 11269336"/>
              <a:gd name="connsiteY163" fmla="*/ 2149220 h 2323145"/>
              <a:gd name="connsiteX164" fmla="*/ 3901342 w 11269336"/>
              <a:gd name="connsiteY164" fmla="*/ 2142355 h 2323145"/>
              <a:gd name="connsiteX165" fmla="*/ 3888539 w 11269336"/>
              <a:gd name="connsiteY165" fmla="*/ 2140476 h 2323145"/>
              <a:gd name="connsiteX166" fmla="*/ 3885662 w 11269336"/>
              <a:gd name="connsiteY166" fmla="*/ 2138740 h 2323145"/>
              <a:gd name="connsiteX167" fmla="*/ 3868627 w 11269336"/>
              <a:gd name="connsiteY167" fmla="*/ 2130023 h 2323145"/>
              <a:gd name="connsiteX168" fmla="*/ 3819177 w 11269336"/>
              <a:gd name="connsiteY168" fmla="*/ 2142111 h 2323145"/>
              <a:gd name="connsiteX169" fmla="*/ 3769100 w 11269336"/>
              <a:gd name="connsiteY169" fmla="*/ 2131731 h 2323145"/>
              <a:gd name="connsiteX170" fmla="*/ 3562752 w 11269336"/>
              <a:gd name="connsiteY170" fmla="*/ 2131785 h 2323145"/>
              <a:gd name="connsiteX171" fmla="*/ 3541402 w 11269336"/>
              <a:gd name="connsiteY171" fmla="*/ 2106821 h 2323145"/>
              <a:gd name="connsiteX172" fmla="*/ 3365341 w 11269336"/>
              <a:gd name="connsiteY172" fmla="*/ 2077638 h 2323145"/>
              <a:gd name="connsiteX173" fmla="*/ 3170922 w 11269336"/>
              <a:gd name="connsiteY173" fmla="*/ 2115957 h 2323145"/>
              <a:gd name="connsiteX174" fmla="*/ 3156256 w 11269336"/>
              <a:gd name="connsiteY174" fmla="*/ 2124773 h 2323145"/>
              <a:gd name="connsiteX175" fmla="*/ 3140298 w 11269336"/>
              <a:gd name="connsiteY175" fmla="*/ 2129182 h 2323145"/>
              <a:gd name="connsiteX176" fmla="*/ 3138514 w 11269336"/>
              <a:gd name="connsiteY176" fmla="*/ 2128069 h 2323145"/>
              <a:gd name="connsiteX177" fmla="*/ 3120467 w 11269336"/>
              <a:gd name="connsiteY177" fmla="*/ 2128281 h 2323145"/>
              <a:gd name="connsiteX178" fmla="*/ 3116175 w 11269336"/>
              <a:gd name="connsiteY178" fmla="*/ 2131633 h 2323145"/>
              <a:gd name="connsiteX179" fmla="*/ 3103685 w 11269336"/>
              <a:gd name="connsiteY179" fmla="*/ 2132814 h 2323145"/>
              <a:gd name="connsiteX180" fmla="*/ 3078794 w 11269336"/>
              <a:gd name="connsiteY180" fmla="*/ 2137935 h 2323145"/>
              <a:gd name="connsiteX181" fmla="*/ 3074407 w 11269336"/>
              <a:gd name="connsiteY181" fmla="*/ 2136274 h 2323145"/>
              <a:gd name="connsiteX182" fmla="*/ 3037285 w 11269336"/>
              <a:gd name="connsiteY182" fmla="*/ 2139919 h 2323145"/>
              <a:gd name="connsiteX183" fmla="*/ 3036901 w 11269336"/>
              <a:gd name="connsiteY183" fmla="*/ 2138726 h 2323145"/>
              <a:gd name="connsiteX184" fmla="*/ 3026996 w 11269336"/>
              <a:gd name="connsiteY184" fmla="*/ 2134322 h 2323145"/>
              <a:gd name="connsiteX185" fmla="*/ 3007772 w 11269336"/>
              <a:gd name="connsiteY185" fmla="*/ 2128742 h 2323145"/>
              <a:gd name="connsiteX186" fmla="*/ 2965030 w 11269336"/>
              <a:gd name="connsiteY186" fmla="*/ 2100494 h 2323145"/>
              <a:gd name="connsiteX187" fmla="*/ 2926342 w 11269336"/>
              <a:gd name="connsiteY187" fmla="*/ 2104155 h 2323145"/>
              <a:gd name="connsiteX188" fmla="*/ 2918608 w 11269336"/>
              <a:gd name="connsiteY188" fmla="*/ 2104215 h 2323145"/>
              <a:gd name="connsiteX189" fmla="*/ 2918475 w 11269336"/>
              <a:gd name="connsiteY189" fmla="*/ 2103937 h 2323145"/>
              <a:gd name="connsiteX190" fmla="*/ 2910360 w 11269336"/>
              <a:gd name="connsiteY190" fmla="*/ 2103444 h 2323145"/>
              <a:gd name="connsiteX191" fmla="*/ 2904507 w 11269336"/>
              <a:gd name="connsiteY191" fmla="*/ 2104326 h 2323145"/>
              <a:gd name="connsiteX192" fmla="*/ 2889503 w 11269336"/>
              <a:gd name="connsiteY192" fmla="*/ 2104443 h 2323145"/>
              <a:gd name="connsiteX193" fmla="*/ 2884480 w 11269336"/>
              <a:gd name="connsiteY193" fmla="*/ 2102626 h 2323145"/>
              <a:gd name="connsiteX194" fmla="*/ 2882689 w 11269336"/>
              <a:gd name="connsiteY194" fmla="*/ 2099228 h 2323145"/>
              <a:gd name="connsiteX195" fmla="*/ 2881291 w 11269336"/>
              <a:gd name="connsiteY195" fmla="*/ 2099618 h 2323145"/>
              <a:gd name="connsiteX196" fmla="*/ 2853979 w 11269336"/>
              <a:gd name="connsiteY196" fmla="*/ 2090388 h 2323145"/>
              <a:gd name="connsiteX197" fmla="*/ 2791790 w 11269336"/>
              <a:gd name="connsiteY197" fmla="*/ 2080332 h 2323145"/>
              <a:gd name="connsiteX198" fmla="*/ 2755844 w 11269336"/>
              <a:gd name="connsiteY198" fmla="*/ 2078874 h 2323145"/>
              <a:gd name="connsiteX199" fmla="*/ 2657742 w 11269336"/>
              <a:gd name="connsiteY199" fmla="*/ 2070179 h 2323145"/>
              <a:gd name="connsiteX200" fmla="*/ 2559549 w 11269336"/>
              <a:gd name="connsiteY200" fmla="*/ 2057873 h 2323145"/>
              <a:gd name="connsiteX201" fmla="*/ 2512054 w 11269336"/>
              <a:gd name="connsiteY201" fmla="*/ 2031671 h 2323145"/>
              <a:gd name="connsiteX202" fmla="*/ 2506437 w 11269336"/>
              <a:gd name="connsiteY202" fmla="*/ 2030918 h 2323145"/>
              <a:gd name="connsiteX203" fmla="*/ 2491752 w 11269336"/>
              <a:gd name="connsiteY203" fmla="*/ 2033906 h 2323145"/>
              <a:gd name="connsiteX204" fmla="*/ 2486338 w 11269336"/>
              <a:gd name="connsiteY204" fmla="*/ 2035862 h 2323145"/>
              <a:gd name="connsiteX205" fmla="*/ 2478186 w 11269336"/>
              <a:gd name="connsiteY205" fmla="*/ 2036953 h 2323145"/>
              <a:gd name="connsiteX206" fmla="*/ 2477950 w 11269336"/>
              <a:gd name="connsiteY206" fmla="*/ 2036715 h 2323145"/>
              <a:gd name="connsiteX207" fmla="*/ 2470381 w 11269336"/>
              <a:gd name="connsiteY207" fmla="*/ 2038256 h 2323145"/>
              <a:gd name="connsiteX208" fmla="*/ 2433781 w 11269336"/>
              <a:gd name="connsiteY208" fmla="*/ 2049140 h 2323145"/>
              <a:gd name="connsiteX209" fmla="*/ 2381172 w 11269336"/>
              <a:gd name="connsiteY209" fmla="*/ 2030645 h 2323145"/>
              <a:gd name="connsiteX210" fmla="*/ 2360198 w 11269336"/>
              <a:gd name="connsiteY210" fmla="*/ 2029059 h 2323145"/>
              <a:gd name="connsiteX211" fmla="*/ 2348815 w 11269336"/>
              <a:gd name="connsiteY211" fmla="*/ 2026798 h 2323145"/>
              <a:gd name="connsiteX212" fmla="*/ 2347988 w 11269336"/>
              <a:gd name="connsiteY212" fmla="*/ 2025745 h 2323145"/>
              <a:gd name="connsiteX213" fmla="*/ 2312920 w 11269336"/>
              <a:gd name="connsiteY213" fmla="*/ 2036311 h 2323145"/>
              <a:gd name="connsiteX214" fmla="*/ 2307986 w 11269336"/>
              <a:gd name="connsiteY214" fmla="*/ 2035583 h 2323145"/>
              <a:gd name="connsiteX215" fmla="*/ 2285481 w 11269336"/>
              <a:gd name="connsiteY215" fmla="*/ 2045197 h 2323145"/>
              <a:gd name="connsiteX216" fmla="*/ 2273666 w 11269336"/>
              <a:gd name="connsiteY216" fmla="*/ 2048710 h 2323145"/>
              <a:gd name="connsiteX217" fmla="*/ 2270719 w 11269336"/>
              <a:gd name="connsiteY217" fmla="*/ 2052702 h 2323145"/>
              <a:gd name="connsiteX218" fmla="*/ 2253080 w 11269336"/>
              <a:gd name="connsiteY218" fmla="*/ 2056363 h 2323145"/>
              <a:gd name="connsiteX219" fmla="*/ 2250906 w 11269336"/>
              <a:gd name="connsiteY219" fmla="*/ 2055654 h 2323145"/>
              <a:gd name="connsiteX220" fmla="*/ 2236905 w 11269336"/>
              <a:gd name="connsiteY220" fmla="*/ 2062882 h 2323145"/>
              <a:gd name="connsiteX221" fmla="*/ 2225830 w 11269336"/>
              <a:gd name="connsiteY221" fmla="*/ 2074027 h 2323145"/>
              <a:gd name="connsiteX222" fmla="*/ 2073776 w 11269336"/>
              <a:gd name="connsiteY222" fmla="*/ 2089244 h 2323145"/>
              <a:gd name="connsiteX223" fmla="*/ 1948256 w 11269336"/>
              <a:gd name="connsiteY223" fmla="*/ 2146616 h 2323145"/>
              <a:gd name="connsiteX224" fmla="*/ 1865582 w 11269336"/>
              <a:gd name="connsiteY224" fmla="*/ 2153738 h 2323145"/>
              <a:gd name="connsiteX225" fmla="*/ 1835210 w 11269336"/>
              <a:gd name="connsiteY225" fmla="*/ 2134244 h 2323145"/>
              <a:gd name="connsiteX226" fmla="*/ 1632661 w 11269336"/>
              <a:gd name="connsiteY226" fmla="*/ 2173882 h 2323145"/>
              <a:gd name="connsiteX227" fmla="*/ 1579590 w 11269336"/>
              <a:gd name="connsiteY227" fmla="*/ 2173680 h 2323145"/>
              <a:gd name="connsiteX228" fmla="*/ 1535601 w 11269336"/>
              <a:gd name="connsiteY228" fmla="*/ 2194590 h 2323145"/>
              <a:gd name="connsiteX229" fmla="*/ 1515594 w 11269336"/>
              <a:gd name="connsiteY229" fmla="*/ 2189622 h 2323145"/>
              <a:gd name="connsiteX230" fmla="*/ 1512113 w 11269336"/>
              <a:gd name="connsiteY230" fmla="*/ 2188534 h 2323145"/>
              <a:gd name="connsiteX231" fmla="*/ 1498838 w 11269336"/>
              <a:gd name="connsiteY231" fmla="*/ 2189213 h 2323145"/>
              <a:gd name="connsiteX232" fmla="*/ 1494279 w 11269336"/>
              <a:gd name="connsiteY232" fmla="*/ 2183112 h 2323145"/>
              <a:gd name="connsiteX233" fmla="*/ 1473714 w 11269336"/>
              <a:gd name="connsiteY233" fmla="*/ 2179625 h 2323145"/>
              <a:gd name="connsiteX234" fmla="*/ 1449503 w 11269336"/>
              <a:gd name="connsiteY234" fmla="*/ 2182633 h 2323145"/>
              <a:gd name="connsiteX235" fmla="*/ 1266687 w 11269336"/>
              <a:gd name="connsiteY235" fmla="*/ 2212688 h 2323145"/>
              <a:gd name="connsiteX236" fmla="*/ 1239614 w 11269336"/>
              <a:gd name="connsiteY236" fmla="*/ 2209727 h 2323145"/>
              <a:gd name="connsiteX237" fmla="*/ 1202436 w 11269336"/>
              <a:gd name="connsiteY237" fmla="*/ 2209817 h 2323145"/>
              <a:gd name="connsiteX238" fmla="*/ 1136097 w 11269336"/>
              <a:gd name="connsiteY238" fmla="*/ 2205112 h 2323145"/>
              <a:gd name="connsiteX239" fmla="*/ 988232 w 11269336"/>
              <a:gd name="connsiteY239" fmla="*/ 2235635 h 2323145"/>
              <a:gd name="connsiteX240" fmla="*/ 981959 w 11269336"/>
              <a:gd name="connsiteY240" fmla="*/ 2231607 h 2323145"/>
              <a:gd name="connsiteX241" fmla="*/ 938600 w 11269336"/>
              <a:gd name="connsiteY241" fmla="*/ 2238113 h 2323145"/>
              <a:gd name="connsiteX242" fmla="*/ 791788 w 11269336"/>
              <a:gd name="connsiteY242" fmla="*/ 2293224 h 2323145"/>
              <a:gd name="connsiteX243" fmla="*/ 706914 w 11269336"/>
              <a:gd name="connsiteY243" fmla="*/ 2305046 h 2323145"/>
              <a:gd name="connsiteX244" fmla="*/ 675971 w 11269336"/>
              <a:gd name="connsiteY244" fmla="*/ 2304030 h 2323145"/>
              <a:gd name="connsiteX245" fmla="*/ 624180 w 11269336"/>
              <a:gd name="connsiteY245" fmla="*/ 2302650 h 2323145"/>
              <a:gd name="connsiteX246" fmla="*/ 583453 w 11269336"/>
              <a:gd name="connsiteY246" fmla="*/ 2288788 h 2323145"/>
              <a:gd name="connsiteX247" fmla="*/ 540946 w 11269336"/>
              <a:gd name="connsiteY247" fmla="*/ 2292721 h 2323145"/>
              <a:gd name="connsiteX248" fmla="*/ 533680 w 11269336"/>
              <a:gd name="connsiteY248" fmla="*/ 2310233 h 2323145"/>
              <a:gd name="connsiteX249" fmla="*/ 487366 w 11269336"/>
              <a:gd name="connsiteY249" fmla="*/ 2309053 h 2323145"/>
              <a:gd name="connsiteX250" fmla="*/ 416820 w 11269336"/>
              <a:gd name="connsiteY250" fmla="*/ 2305443 h 2323145"/>
              <a:gd name="connsiteX251" fmla="*/ 376805 w 11269336"/>
              <a:gd name="connsiteY251" fmla="*/ 2307647 h 2323145"/>
              <a:gd name="connsiteX252" fmla="*/ 266777 w 11269336"/>
              <a:gd name="connsiteY252" fmla="*/ 2309012 h 2323145"/>
              <a:gd name="connsiteX253" fmla="*/ 156013 w 11269336"/>
              <a:gd name="connsiteY253" fmla="*/ 2306832 h 2323145"/>
              <a:gd name="connsiteX254" fmla="*/ 87258 w 11269336"/>
              <a:gd name="connsiteY254" fmla="*/ 2285511 h 2323145"/>
              <a:gd name="connsiteX255" fmla="*/ 23798 w 11269336"/>
              <a:gd name="connsiteY255" fmla="*/ 2281822 h 2323145"/>
              <a:gd name="connsiteX256" fmla="*/ 0 w 11269336"/>
              <a:gd name="connsiteY256" fmla="*/ 2285369 h 2323145"/>
              <a:gd name="connsiteX257" fmla="*/ 0 w 11269336"/>
              <a:gd name="connsiteY25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05765 w 11269336"/>
              <a:gd name="connsiteY146" fmla="*/ 2199902 h 2323145"/>
              <a:gd name="connsiteX147" fmla="*/ 4401354 w 11269336"/>
              <a:gd name="connsiteY147" fmla="*/ 2194745 h 2323145"/>
              <a:gd name="connsiteX148" fmla="*/ 4366646 w 11269336"/>
              <a:gd name="connsiteY148" fmla="*/ 2198564 h 2323145"/>
              <a:gd name="connsiteX149" fmla="*/ 4354009 w 11269336"/>
              <a:gd name="connsiteY149" fmla="*/ 2204984 h 2323145"/>
              <a:gd name="connsiteX150" fmla="*/ 4348284 w 11269336"/>
              <a:gd name="connsiteY150" fmla="*/ 2205270 h 2323145"/>
              <a:gd name="connsiteX151" fmla="*/ 4333906 w 11269336"/>
              <a:gd name="connsiteY151" fmla="*/ 2205251 h 2323145"/>
              <a:gd name="connsiteX152" fmla="*/ 4308819 w 11269336"/>
              <a:gd name="connsiteY152" fmla="*/ 2203822 h 2323145"/>
              <a:gd name="connsiteX153" fmla="*/ 4301210 w 11269336"/>
              <a:gd name="connsiteY153" fmla="*/ 2204456 h 2323145"/>
              <a:gd name="connsiteX154" fmla="*/ 4283095 w 11269336"/>
              <a:gd name="connsiteY154" fmla="*/ 2198177 h 2323145"/>
              <a:gd name="connsiteX155" fmla="*/ 4250119 w 11269336"/>
              <a:gd name="connsiteY155" fmla="*/ 2196342 h 2323145"/>
              <a:gd name="connsiteX156" fmla="*/ 4189203 w 11269336"/>
              <a:gd name="connsiteY156" fmla="*/ 2178994 h 2323145"/>
              <a:gd name="connsiteX157" fmla="*/ 4154035 w 11269336"/>
              <a:gd name="connsiteY157" fmla="*/ 2171950 h 2323145"/>
              <a:gd name="connsiteX158" fmla="*/ 4129569 w 11269336"/>
              <a:gd name="connsiteY158" fmla="*/ 2163850 h 2323145"/>
              <a:gd name="connsiteX159" fmla="*/ 4061250 w 11269336"/>
              <a:gd name="connsiteY159" fmla="*/ 2159236 h 2323145"/>
              <a:gd name="connsiteX160" fmla="*/ 3945480 w 11269336"/>
              <a:gd name="connsiteY160" fmla="*/ 2158279 h 2323145"/>
              <a:gd name="connsiteX161" fmla="*/ 3921468 w 11269336"/>
              <a:gd name="connsiteY161" fmla="*/ 2156588 h 2323145"/>
              <a:gd name="connsiteX162" fmla="*/ 3903348 w 11269336"/>
              <a:gd name="connsiteY162" fmla="*/ 2149220 h 2323145"/>
              <a:gd name="connsiteX163" fmla="*/ 3901342 w 11269336"/>
              <a:gd name="connsiteY163" fmla="*/ 2142355 h 2323145"/>
              <a:gd name="connsiteX164" fmla="*/ 3888539 w 11269336"/>
              <a:gd name="connsiteY164" fmla="*/ 2140476 h 2323145"/>
              <a:gd name="connsiteX165" fmla="*/ 3885662 w 11269336"/>
              <a:gd name="connsiteY165" fmla="*/ 2138740 h 2323145"/>
              <a:gd name="connsiteX166" fmla="*/ 3868627 w 11269336"/>
              <a:gd name="connsiteY166" fmla="*/ 2130023 h 2323145"/>
              <a:gd name="connsiteX167" fmla="*/ 3819177 w 11269336"/>
              <a:gd name="connsiteY167" fmla="*/ 2142111 h 2323145"/>
              <a:gd name="connsiteX168" fmla="*/ 3769100 w 11269336"/>
              <a:gd name="connsiteY168" fmla="*/ 2131731 h 2323145"/>
              <a:gd name="connsiteX169" fmla="*/ 3562752 w 11269336"/>
              <a:gd name="connsiteY169" fmla="*/ 2131785 h 2323145"/>
              <a:gd name="connsiteX170" fmla="*/ 3541402 w 11269336"/>
              <a:gd name="connsiteY170" fmla="*/ 2106821 h 2323145"/>
              <a:gd name="connsiteX171" fmla="*/ 3365341 w 11269336"/>
              <a:gd name="connsiteY171" fmla="*/ 2077638 h 2323145"/>
              <a:gd name="connsiteX172" fmla="*/ 3170922 w 11269336"/>
              <a:gd name="connsiteY172" fmla="*/ 2115957 h 2323145"/>
              <a:gd name="connsiteX173" fmla="*/ 3156256 w 11269336"/>
              <a:gd name="connsiteY173" fmla="*/ 2124773 h 2323145"/>
              <a:gd name="connsiteX174" fmla="*/ 3140298 w 11269336"/>
              <a:gd name="connsiteY174" fmla="*/ 2129182 h 2323145"/>
              <a:gd name="connsiteX175" fmla="*/ 3138514 w 11269336"/>
              <a:gd name="connsiteY175" fmla="*/ 2128069 h 2323145"/>
              <a:gd name="connsiteX176" fmla="*/ 3120467 w 11269336"/>
              <a:gd name="connsiteY176" fmla="*/ 2128281 h 2323145"/>
              <a:gd name="connsiteX177" fmla="*/ 3116175 w 11269336"/>
              <a:gd name="connsiteY177" fmla="*/ 2131633 h 2323145"/>
              <a:gd name="connsiteX178" fmla="*/ 3103685 w 11269336"/>
              <a:gd name="connsiteY178" fmla="*/ 2132814 h 2323145"/>
              <a:gd name="connsiteX179" fmla="*/ 3078794 w 11269336"/>
              <a:gd name="connsiteY179" fmla="*/ 2137935 h 2323145"/>
              <a:gd name="connsiteX180" fmla="*/ 3074407 w 11269336"/>
              <a:gd name="connsiteY180" fmla="*/ 2136274 h 2323145"/>
              <a:gd name="connsiteX181" fmla="*/ 3037285 w 11269336"/>
              <a:gd name="connsiteY181" fmla="*/ 2139919 h 2323145"/>
              <a:gd name="connsiteX182" fmla="*/ 3036901 w 11269336"/>
              <a:gd name="connsiteY182" fmla="*/ 2138726 h 2323145"/>
              <a:gd name="connsiteX183" fmla="*/ 3026996 w 11269336"/>
              <a:gd name="connsiteY183" fmla="*/ 2134322 h 2323145"/>
              <a:gd name="connsiteX184" fmla="*/ 3007772 w 11269336"/>
              <a:gd name="connsiteY184" fmla="*/ 2128742 h 2323145"/>
              <a:gd name="connsiteX185" fmla="*/ 2965030 w 11269336"/>
              <a:gd name="connsiteY185" fmla="*/ 2100494 h 2323145"/>
              <a:gd name="connsiteX186" fmla="*/ 2926342 w 11269336"/>
              <a:gd name="connsiteY186" fmla="*/ 2104155 h 2323145"/>
              <a:gd name="connsiteX187" fmla="*/ 2918608 w 11269336"/>
              <a:gd name="connsiteY187" fmla="*/ 2104215 h 2323145"/>
              <a:gd name="connsiteX188" fmla="*/ 2918475 w 11269336"/>
              <a:gd name="connsiteY188" fmla="*/ 2103937 h 2323145"/>
              <a:gd name="connsiteX189" fmla="*/ 2910360 w 11269336"/>
              <a:gd name="connsiteY189" fmla="*/ 2103444 h 2323145"/>
              <a:gd name="connsiteX190" fmla="*/ 2904507 w 11269336"/>
              <a:gd name="connsiteY190" fmla="*/ 2104326 h 2323145"/>
              <a:gd name="connsiteX191" fmla="*/ 2889503 w 11269336"/>
              <a:gd name="connsiteY191" fmla="*/ 2104443 h 2323145"/>
              <a:gd name="connsiteX192" fmla="*/ 2884480 w 11269336"/>
              <a:gd name="connsiteY192" fmla="*/ 2102626 h 2323145"/>
              <a:gd name="connsiteX193" fmla="*/ 2882689 w 11269336"/>
              <a:gd name="connsiteY193" fmla="*/ 2099228 h 2323145"/>
              <a:gd name="connsiteX194" fmla="*/ 2881291 w 11269336"/>
              <a:gd name="connsiteY194" fmla="*/ 2099618 h 2323145"/>
              <a:gd name="connsiteX195" fmla="*/ 2853979 w 11269336"/>
              <a:gd name="connsiteY195" fmla="*/ 2090388 h 2323145"/>
              <a:gd name="connsiteX196" fmla="*/ 2791790 w 11269336"/>
              <a:gd name="connsiteY196" fmla="*/ 2080332 h 2323145"/>
              <a:gd name="connsiteX197" fmla="*/ 2755844 w 11269336"/>
              <a:gd name="connsiteY197" fmla="*/ 2078874 h 2323145"/>
              <a:gd name="connsiteX198" fmla="*/ 2657742 w 11269336"/>
              <a:gd name="connsiteY198" fmla="*/ 2070179 h 2323145"/>
              <a:gd name="connsiteX199" fmla="*/ 2559549 w 11269336"/>
              <a:gd name="connsiteY199" fmla="*/ 2057873 h 2323145"/>
              <a:gd name="connsiteX200" fmla="*/ 2512054 w 11269336"/>
              <a:gd name="connsiteY200" fmla="*/ 2031671 h 2323145"/>
              <a:gd name="connsiteX201" fmla="*/ 2506437 w 11269336"/>
              <a:gd name="connsiteY201" fmla="*/ 2030918 h 2323145"/>
              <a:gd name="connsiteX202" fmla="*/ 2491752 w 11269336"/>
              <a:gd name="connsiteY202" fmla="*/ 2033906 h 2323145"/>
              <a:gd name="connsiteX203" fmla="*/ 2486338 w 11269336"/>
              <a:gd name="connsiteY203" fmla="*/ 2035862 h 2323145"/>
              <a:gd name="connsiteX204" fmla="*/ 2478186 w 11269336"/>
              <a:gd name="connsiteY204" fmla="*/ 2036953 h 2323145"/>
              <a:gd name="connsiteX205" fmla="*/ 2477950 w 11269336"/>
              <a:gd name="connsiteY205" fmla="*/ 2036715 h 2323145"/>
              <a:gd name="connsiteX206" fmla="*/ 2470381 w 11269336"/>
              <a:gd name="connsiteY206" fmla="*/ 2038256 h 2323145"/>
              <a:gd name="connsiteX207" fmla="*/ 2433781 w 11269336"/>
              <a:gd name="connsiteY207" fmla="*/ 2049140 h 2323145"/>
              <a:gd name="connsiteX208" fmla="*/ 2381172 w 11269336"/>
              <a:gd name="connsiteY208" fmla="*/ 2030645 h 2323145"/>
              <a:gd name="connsiteX209" fmla="*/ 2360198 w 11269336"/>
              <a:gd name="connsiteY209" fmla="*/ 2029059 h 2323145"/>
              <a:gd name="connsiteX210" fmla="*/ 2348815 w 11269336"/>
              <a:gd name="connsiteY210" fmla="*/ 2026798 h 2323145"/>
              <a:gd name="connsiteX211" fmla="*/ 2347988 w 11269336"/>
              <a:gd name="connsiteY211" fmla="*/ 2025745 h 2323145"/>
              <a:gd name="connsiteX212" fmla="*/ 2312920 w 11269336"/>
              <a:gd name="connsiteY212" fmla="*/ 2036311 h 2323145"/>
              <a:gd name="connsiteX213" fmla="*/ 2307986 w 11269336"/>
              <a:gd name="connsiteY213" fmla="*/ 2035583 h 2323145"/>
              <a:gd name="connsiteX214" fmla="*/ 2285481 w 11269336"/>
              <a:gd name="connsiteY214" fmla="*/ 2045197 h 2323145"/>
              <a:gd name="connsiteX215" fmla="*/ 2273666 w 11269336"/>
              <a:gd name="connsiteY215" fmla="*/ 2048710 h 2323145"/>
              <a:gd name="connsiteX216" fmla="*/ 2270719 w 11269336"/>
              <a:gd name="connsiteY216" fmla="*/ 2052702 h 2323145"/>
              <a:gd name="connsiteX217" fmla="*/ 2253080 w 11269336"/>
              <a:gd name="connsiteY217" fmla="*/ 2056363 h 2323145"/>
              <a:gd name="connsiteX218" fmla="*/ 2250906 w 11269336"/>
              <a:gd name="connsiteY218" fmla="*/ 2055654 h 2323145"/>
              <a:gd name="connsiteX219" fmla="*/ 2236905 w 11269336"/>
              <a:gd name="connsiteY219" fmla="*/ 2062882 h 2323145"/>
              <a:gd name="connsiteX220" fmla="*/ 2225830 w 11269336"/>
              <a:gd name="connsiteY220" fmla="*/ 2074027 h 2323145"/>
              <a:gd name="connsiteX221" fmla="*/ 2073776 w 11269336"/>
              <a:gd name="connsiteY221" fmla="*/ 2089244 h 2323145"/>
              <a:gd name="connsiteX222" fmla="*/ 1948256 w 11269336"/>
              <a:gd name="connsiteY222" fmla="*/ 2146616 h 2323145"/>
              <a:gd name="connsiteX223" fmla="*/ 1865582 w 11269336"/>
              <a:gd name="connsiteY223" fmla="*/ 2153738 h 2323145"/>
              <a:gd name="connsiteX224" fmla="*/ 1835210 w 11269336"/>
              <a:gd name="connsiteY224" fmla="*/ 2134244 h 2323145"/>
              <a:gd name="connsiteX225" fmla="*/ 1632661 w 11269336"/>
              <a:gd name="connsiteY225" fmla="*/ 2173882 h 2323145"/>
              <a:gd name="connsiteX226" fmla="*/ 1579590 w 11269336"/>
              <a:gd name="connsiteY226" fmla="*/ 2173680 h 2323145"/>
              <a:gd name="connsiteX227" fmla="*/ 1535601 w 11269336"/>
              <a:gd name="connsiteY227" fmla="*/ 2194590 h 2323145"/>
              <a:gd name="connsiteX228" fmla="*/ 1515594 w 11269336"/>
              <a:gd name="connsiteY228" fmla="*/ 2189622 h 2323145"/>
              <a:gd name="connsiteX229" fmla="*/ 1512113 w 11269336"/>
              <a:gd name="connsiteY229" fmla="*/ 2188534 h 2323145"/>
              <a:gd name="connsiteX230" fmla="*/ 1498838 w 11269336"/>
              <a:gd name="connsiteY230" fmla="*/ 2189213 h 2323145"/>
              <a:gd name="connsiteX231" fmla="*/ 1494279 w 11269336"/>
              <a:gd name="connsiteY231" fmla="*/ 2183112 h 2323145"/>
              <a:gd name="connsiteX232" fmla="*/ 1473714 w 11269336"/>
              <a:gd name="connsiteY232" fmla="*/ 2179625 h 2323145"/>
              <a:gd name="connsiteX233" fmla="*/ 1449503 w 11269336"/>
              <a:gd name="connsiteY233" fmla="*/ 2182633 h 2323145"/>
              <a:gd name="connsiteX234" fmla="*/ 1266687 w 11269336"/>
              <a:gd name="connsiteY234" fmla="*/ 2212688 h 2323145"/>
              <a:gd name="connsiteX235" fmla="*/ 1239614 w 11269336"/>
              <a:gd name="connsiteY235" fmla="*/ 2209727 h 2323145"/>
              <a:gd name="connsiteX236" fmla="*/ 1202436 w 11269336"/>
              <a:gd name="connsiteY236" fmla="*/ 2209817 h 2323145"/>
              <a:gd name="connsiteX237" fmla="*/ 1136097 w 11269336"/>
              <a:gd name="connsiteY237" fmla="*/ 2205112 h 2323145"/>
              <a:gd name="connsiteX238" fmla="*/ 988232 w 11269336"/>
              <a:gd name="connsiteY238" fmla="*/ 2235635 h 2323145"/>
              <a:gd name="connsiteX239" fmla="*/ 981959 w 11269336"/>
              <a:gd name="connsiteY239" fmla="*/ 2231607 h 2323145"/>
              <a:gd name="connsiteX240" fmla="*/ 938600 w 11269336"/>
              <a:gd name="connsiteY240" fmla="*/ 2238113 h 2323145"/>
              <a:gd name="connsiteX241" fmla="*/ 791788 w 11269336"/>
              <a:gd name="connsiteY241" fmla="*/ 2293224 h 2323145"/>
              <a:gd name="connsiteX242" fmla="*/ 706914 w 11269336"/>
              <a:gd name="connsiteY242" fmla="*/ 2305046 h 2323145"/>
              <a:gd name="connsiteX243" fmla="*/ 675971 w 11269336"/>
              <a:gd name="connsiteY243" fmla="*/ 2304030 h 2323145"/>
              <a:gd name="connsiteX244" fmla="*/ 624180 w 11269336"/>
              <a:gd name="connsiteY244" fmla="*/ 2302650 h 2323145"/>
              <a:gd name="connsiteX245" fmla="*/ 583453 w 11269336"/>
              <a:gd name="connsiteY245" fmla="*/ 2288788 h 2323145"/>
              <a:gd name="connsiteX246" fmla="*/ 540946 w 11269336"/>
              <a:gd name="connsiteY246" fmla="*/ 2292721 h 2323145"/>
              <a:gd name="connsiteX247" fmla="*/ 533680 w 11269336"/>
              <a:gd name="connsiteY247" fmla="*/ 2310233 h 2323145"/>
              <a:gd name="connsiteX248" fmla="*/ 487366 w 11269336"/>
              <a:gd name="connsiteY248" fmla="*/ 2309053 h 2323145"/>
              <a:gd name="connsiteX249" fmla="*/ 416820 w 11269336"/>
              <a:gd name="connsiteY249" fmla="*/ 2305443 h 2323145"/>
              <a:gd name="connsiteX250" fmla="*/ 376805 w 11269336"/>
              <a:gd name="connsiteY250" fmla="*/ 2307647 h 2323145"/>
              <a:gd name="connsiteX251" fmla="*/ 266777 w 11269336"/>
              <a:gd name="connsiteY251" fmla="*/ 2309012 h 2323145"/>
              <a:gd name="connsiteX252" fmla="*/ 156013 w 11269336"/>
              <a:gd name="connsiteY252" fmla="*/ 2306832 h 2323145"/>
              <a:gd name="connsiteX253" fmla="*/ 87258 w 11269336"/>
              <a:gd name="connsiteY253" fmla="*/ 2285511 h 2323145"/>
              <a:gd name="connsiteX254" fmla="*/ 23798 w 11269336"/>
              <a:gd name="connsiteY254" fmla="*/ 2281822 h 2323145"/>
              <a:gd name="connsiteX255" fmla="*/ 0 w 11269336"/>
              <a:gd name="connsiteY255" fmla="*/ 2285369 h 2323145"/>
              <a:gd name="connsiteX256" fmla="*/ 0 w 11269336"/>
              <a:gd name="connsiteY25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05765 w 11269336"/>
              <a:gd name="connsiteY145" fmla="*/ 2199902 h 2323145"/>
              <a:gd name="connsiteX146" fmla="*/ 4401354 w 11269336"/>
              <a:gd name="connsiteY146" fmla="*/ 2194745 h 2323145"/>
              <a:gd name="connsiteX147" fmla="*/ 4366646 w 11269336"/>
              <a:gd name="connsiteY147" fmla="*/ 2198564 h 2323145"/>
              <a:gd name="connsiteX148" fmla="*/ 4354009 w 11269336"/>
              <a:gd name="connsiteY148" fmla="*/ 2204984 h 2323145"/>
              <a:gd name="connsiteX149" fmla="*/ 4348284 w 11269336"/>
              <a:gd name="connsiteY149" fmla="*/ 2205270 h 2323145"/>
              <a:gd name="connsiteX150" fmla="*/ 4333906 w 11269336"/>
              <a:gd name="connsiteY150" fmla="*/ 2205251 h 2323145"/>
              <a:gd name="connsiteX151" fmla="*/ 4308819 w 11269336"/>
              <a:gd name="connsiteY151" fmla="*/ 2203822 h 2323145"/>
              <a:gd name="connsiteX152" fmla="*/ 4301210 w 11269336"/>
              <a:gd name="connsiteY152" fmla="*/ 2204456 h 2323145"/>
              <a:gd name="connsiteX153" fmla="*/ 4283095 w 11269336"/>
              <a:gd name="connsiteY153" fmla="*/ 2198177 h 2323145"/>
              <a:gd name="connsiteX154" fmla="*/ 4250119 w 11269336"/>
              <a:gd name="connsiteY154" fmla="*/ 2196342 h 2323145"/>
              <a:gd name="connsiteX155" fmla="*/ 4189203 w 11269336"/>
              <a:gd name="connsiteY155" fmla="*/ 2178994 h 2323145"/>
              <a:gd name="connsiteX156" fmla="*/ 4154035 w 11269336"/>
              <a:gd name="connsiteY156" fmla="*/ 2171950 h 2323145"/>
              <a:gd name="connsiteX157" fmla="*/ 4129569 w 11269336"/>
              <a:gd name="connsiteY157" fmla="*/ 2163850 h 2323145"/>
              <a:gd name="connsiteX158" fmla="*/ 4061250 w 11269336"/>
              <a:gd name="connsiteY158" fmla="*/ 2159236 h 2323145"/>
              <a:gd name="connsiteX159" fmla="*/ 3945480 w 11269336"/>
              <a:gd name="connsiteY159" fmla="*/ 2158279 h 2323145"/>
              <a:gd name="connsiteX160" fmla="*/ 3921468 w 11269336"/>
              <a:gd name="connsiteY160" fmla="*/ 2156588 h 2323145"/>
              <a:gd name="connsiteX161" fmla="*/ 3903348 w 11269336"/>
              <a:gd name="connsiteY161" fmla="*/ 2149220 h 2323145"/>
              <a:gd name="connsiteX162" fmla="*/ 3901342 w 11269336"/>
              <a:gd name="connsiteY162" fmla="*/ 2142355 h 2323145"/>
              <a:gd name="connsiteX163" fmla="*/ 3888539 w 11269336"/>
              <a:gd name="connsiteY163" fmla="*/ 2140476 h 2323145"/>
              <a:gd name="connsiteX164" fmla="*/ 3885662 w 11269336"/>
              <a:gd name="connsiteY164" fmla="*/ 2138740 h 2323145"/>
              <a:gd name="connsiteX165" fmla="*/ 3868627 w 11269336"/>
              <a:gd name="connsiteY165" fmla="*/ 2130023 h 2323145"/>
              <a:gd name="connsiteX166" fmla="*/ 3819177 w 11269336"/>
              <a:gd name="connsiteY166" fmla="*/ 2142111 h 2323145"/>
              <a:gd name="connsiteX167" fmla="*/ 3769100 w 11269336"/>
              <a:gd name="connsiteY167" fmla="*/ 2131731 h 2323145"/>
              <a:gd name="connsiteX168" fmla="*/ 3562752 w 11269336"/>
              <a:gd name="connsiteY168" fmla="*/ 2131785 h 2323145"/>
              <a:gd name="connsiteX169" fmla="*/ 3541402 w 11269336"/>
              <a:gd name="connsiteY169" fmla="*/ 2106821 h 2323145"/>
              <a:gd name="connsiteX170" fmla="*/ 3365341 w 11269336"/>
              <a:gd name="connsiteY170" fmla="*/ 2077638 h 2323145"/>
              <a:gd name="connsiteX171" fmla="*/ 3170922 w 11269336"/>
              <a:gd name="connsiteY171" fmla="*/ 2115957 h 2323145"/>
              <a:gd name="connsiteX172" fmla="*/ 3156256 w 11269336"/>
              <a:gd name="connsiteY172" fmla="*/ 2124773 h 2323145"/>
              <a:gd name="connsiteX173" fmla="*/ 3140298 w 11269336"/>
              <a:gd name="connsiteY173" fmla="*/ 2129182 h 2323145"/>
              <a:gd name="connsiteX174" fmla="*/ 3138514 w 11269336"/>
              <a:gd name="connsiteY174" fmla="*/ 2128069 h 2323145"/>
              <a:gd name="connsiteX175" fmla="*/ 3120467 w 11269336"/>
              <a:gd name="connsiteY175" fmla="*/ 2128281 h 2323145"/>
              <a:gd name="connsiteX176" fmla="*/ 3116175 w 11269336"/>
              <a:gd name="connsiteY176" fmla="*/ 2131633 h 2323145"/>
              <a:gd name="connsiteX177" fmla="*/ 3103685 w 11269336"/>
              <a:gd name="connsiteY177" fmla="*/ 2132814 h 2323145"/>
              <a:gd name="connsiteX178" fmla="*/ 3078794 w 11269336"/>
              <a:gd name="connsiteY178" fmla="*/ 2137935 h 2323145"/>
              <a:gd name="connsiteX179" fmla="*/ 3074407 w 11269336"/>
              <a:gd name="connsiteY179" fmla="*/ 2136274 h 2323145"/>
              <a:gd name="connsiteX180" fmla="*/ 3037285 w 11269336"/>
              <a:gd name="connsiteY180" fmla="*/ 2139919 h 2323145"/>
              <a:gd name="connsiteX181" fmla="*/ 3036901 w 11269336"/>
              <a:gd name="connsiteY181" fmla="*/ 2138726 h 2323145"/>
              <a:gd name="connsiteX182" fmla="*/ 3026996 w 11269336"/>
              <a:gd name="connsiteY182" fmla="*/ 2134322 h 2323145"/>
              <a:gd name="connsiteX183" fmla="*/ 3007772 w 11269336"/>
              <a:gd name="connsiteY183" fmla="*/ 2128742 h 2323145"/>
              <a:gd name="connsiteX184" fmla="*/ 2965030 w 11269336"/>
              <a:gd name="connsiteY184" fmla="*/ 2100494 h 2323145"/>
              <a:gd name="connsiteX185" fmla="*/ 2926342 w 11269336"/>
              <a:gd name="connsiteY185" fmla="*/ 2104155 h 2323145"/>
              <a:gd name="connsiteX186" fmla="*/ 2918608 w 11269336"/>
              <a:gd name="connsiteY186" fmla="*/ 2104215 h 2323145"/>
              <a:gd name="connsiteX187" fmla="*/ 2918475 w 11269336"/>
              <a:gd name="connsiteY187" fmla="*/ 2103937 h 2323145"/>
              <a:gd name="connsiteX188" fmla="*/ 2910360 w 11269336"/>
              <a:gd name="connsiteY188" fmla="*/ 2103444 h 2323145"/>
              <a:gd name="connsiteX189" fmla="*/ 2904507 w 11269336"/>
              <a:gd name="connsiteY189" fmla="*/ 2104326 h 2323145"/>
              <a:gd name="connsiteX190" fmla="*/ 2889503 w 11269336"/>
              <a:gd name="connsiteY190" fmla="*/ 2104443 h 2323145"/>
              <a:gd name="connsiteX191" fmla="*/ 2884480 w 11269336"/>
              <a:gd name="connsiteY191" fmla="*/ 2102626 h 2323145"/>
              <a:gd name="connsiteX192" fmla="*/ 2882689 w 11269336"/>
              <a:gd name="connsiteY192" fmla="*/ 2099228 h 2323145"/>
              <a:gd name="connsiteX193" fmla="*/ 2881291 w 11269336"/>
              <a:gd name="connsiteY193" fmla="*/ 2099618 h 2323145"/>
              <a:gd name="connsiteX194" fmla="*/ 2853979 w 11269336"/>
              <a:gd name="connsiteY194" fmla="*/ 2090388 h 2323145"/>
              <a:gd name="connsiteX195" fmla="*/ 2791790 w 11269336"/>
              <a:gd name="connsiteY195" fmla="*/ 2080332 h 2323145"/>
              <a:gd name="connsiteX196" fmla="*/ 2755844 w 11269336"/>
              <a:gd name="connsiteY196" fmla="*/ 2078874 h 2323145"/>
              <a:gd name="connsiteX197" fmla="*/ 2657742 w 11269336"/>
              <a:gd name="connsiteY197" fmla="*/ 2070179 h 2323145"/>
              <a:gd name="connsiteX198" fmla="*/ 2559549 w 11269336"/>
              <a:gd name="connsiteY198" fmla="*/ 2057873 h 2323145"/>
              <a:gd name="connsiteX199" fmla="*/ 2512054 w 11269336"/>
              <a:gd name="connsiteY199" fmla="*/ 2031671 h 2323145"/>
              <a:gd name="connsiteX200" fmla="*/ 2506437 w 11269336"/>
              <a:gd name="connsiteY200" fmla="*/ 2030918 h 2323145"/>
              <a:gd name="connsiteX201" fmla="*/ 2491752 w 11269336"/>
              <a:gd name="connsiteY201" fmla="*/ 2033906 h 2323145"/>
              <a:gd name="connsiteX202" fmla="*/ 2486338 w 11269336"/>
              <a:gd name="connsiteY202" fmla="*/ 2035862 h 2323145"/>
              <a:gd name="connsiteX203" fmla="*/ 2478186 w 11269336"/>
              <a:gd name="connsiteY203" fmla="*/ 2036953 h 2323145"/>
              <a:gd name="connsiteX204" fmla="*/ 2477950 w 11269336"/>
              <a:gd name="connsiteY204" fmla="*/ 2036715 h 2323145"/>
              <a:gd name="connsiteX205" fmla="*/ 2470381 w 11269336"/>
              <a:gd name="connsiteY205" fmla="*/ 2038256 h 2323145"/>
              <a:gd name="connsiteX206" fmla="*/ 2433781 w 11269336"/>
              <a:gd name="connsiteY206" fmla="*/ 2049140 h 2323145"/>
              <a:gd name="connsiteX207" fmla="*/ 2381172 w 11269336"/>
              <a:gd name="connsiteY207" fmla="*/ 2030645 h 2323145"/>
              <a:gd name="connsiteX208" fmla="*/ 2360198 w 11269336"/>
              <a:gd name="connsiteY208" fmla="*/ 2029059 h 2323145"/>
              <a:gd name="connsiteX209" fmla="*/ 2348815 w 11269336"/>
              <a:gd name="connsiteY209" fmla="*/ 2026798 h 2323145"/>
              <a:gd name="connsiteX210" fmla="*/ 2347988 w 11269336"/>
              <a:gd name="connsiteY210" fmla="*/ 2025745 h 2323145"/>
              <a:gd name="connsiteX211" fmla="*/ 2312920 w 11269336"/>
              <a:gd name="connsiteY211" fmla="*/ 2036311 h 2323145"/>
              <a:gd name="connsiteX212" fmla="*/ 2307986 w 11269336"/>
              <a:gd name="connsiteY212" fmla="*/ 2035583 h 2323145"/>
              <a:gd name="connsiteX213" fmla="*/ 2285481 w 11269336"/>
              <a:gd name="connsiteY213" fmla="*/ 2045197 h 2323145"/>
              <a:gd name="connsiteX214" fmla="*/ 2273666 w 11269336"/>
              <a:gd name="connsiteY214" fmla="*/ 2048710 h 2323145"/>
              <a:gd name="connsiteX215" fmla="*/ 2270719 w 11269336"/>
              <a:gd name="connsiteY215" fmla="*/ 2052702 h 2323145"/>
              <a:gd name="connsiteX216" fmla="*/ 2253080 w 11269336"/>
              <a:gd name="connsiteY216" fmla="*/ 2056363 h 2323145"/>
              <a:gd name="connsiteX217" fmla="*/ 2250906 w 11269336"/>
              <a:gd name="connsiteY217" fmla="*/ 2055654 h 2323145"/>
              <a:gd name="connsiteX218" fmla="*/ 2236905 w 11269336"/>
              <a:gd name="connsiteY218" fmla="*/ 2062882 h 2323145"/>
              <a:gd name="connsiteX219" fmla="*/ 2225830 w 11269336"/>
              <a:gd name="connsiteY219" fmla="*/ 2074027 h 2323145"/>
              <a:gd name="connsiteX220" fmla="*/ 2073776 w 11269336"/>
              <a:gd name="connsiteY220" fmla="*/ 2089244 h 2323145"/>
              <a:gd name="connsiteX221" fmla="*/ 1948256 w 11269336"/>
              <a:gd name="connsiteY221" fmla="*/ 2146616 h 2323145"/>
              <a:gd name="connsiteX222" fmla="*/ 1865582 w 11269336"/>
              <a:gd name="connsiteY222" fmla="*/ 2153738 h 2323145"/>
              <a:gd name="connsiteX223" fmla="*/ 1835210 w 11269336"/>
              <a:gd name="connsiteY223" fmla="*/ 2134244 h 2323145"/>
              <a:gd name="connsiteX224" fmla="*/ 1632661 w 11269336"/>
              <a:gd name="connsiteY224" fmla="*/ 2173882 h 2323145"/>
              <a:gd name="connsiteX225" fmla="*/ 1579590 w 11269336"/>
              <a:gd name="connsiteY225" fmla="*/ 2173680 h 2323145"/>
              <a:gd name="connsiteX226" fmla="*/ 1535601 w 11269336"/>
              <a:gd name="connsiteY226" fmla="*/ 2194590 h 2323145"/>
              <a:gd name="connsiteX227" fmla="*/ 1515594 w 11269336"/>
              <a:gd name="connsiteY227" fmla="*/ 2189622 h 2323145"/>
              <a:gd name="connsiteX228" fmla="*/ 1512113 w 11269336"/>
              <a:gd name="connsiteY228" fmla="*/ 2188534 h 2323145"/>
              <a:gd name="connsiteX229" fmla="*/ 1498838 w 11269336"/>
              <a:gd name="connsiteY229" fmla="*/ 2189213 h 2323145"/>
              <a:gd name="connsiteX230" fmla="*/ 1494279 w 11269336"/>
              <a:gd name="connsiteY230" fmla="*/ 2183112 h 2323145"/>
              <a:gd name="connsiteX231" fmla="*/ 1473714 w 11269336"/>
              <a:gd name="connsiteY231" fmla="*/ 2179625 h 2323145"/>
              <a:gd name="connsiteX232" fmla="*/ 1449503 w 11269336"/>
              <a:gd name="connsiteY232" fmla="*/ 2182633 h 2323145"/>
              <a:gd name="connsiteX233" fmla="*/ 1266687 w 11269336"/>
              <a:gd name="connsiteY233" fmla="*/ 2212688 h 2323145"/>
              <a:gd name="connsiteX234" fmla="*/ 1239614 w 11269336"/>
              <a:gd name="connsiteY234" fmla="*/ 2209727 h 2323145"/>
              <a:gd name="connsiteX235" fmla="*/ 1202436 w 11269336"/>
              <a:gd name="connsiteY235" fmla="*/ 2209817 h 2323145"/>
              <a:gd name="connsiteX236" fmla="*/ 1136097 w 11269336"/>
              <a:gd name="connsiteY236" fmla="*/ 2205112 h 2323145"/>
              <a:gd name="connsiteX237" fmla="*/ 988232 w 11269336"/>
              <a:gd name="connsiteY237" fmla="*/ 2235635 h 2323145"/>
              <a:gd name="connsiteX238" fmla="*/ 981959 w 11269336"/>
              <a:gd name="connsiteY238" fmla="*/ 2231607 h 2323145"/>
              <a:gd name="connsiteX239" fmla="*/ 938600 w 11269336"/>
              <a:gd name="connsiteY239" fmla="*/ 2238113 h 2323145"/>
              <a:gd name="connsiteX240" fmla="*/ 791788 w 11269336"/>
              <a:gd name="connsiteY240" fmla="*/ 2293224 h 2323145"/>
              <a:gd name="connsiteX241" fmla="*/ 706914 w 11269336"/>
              <a:gd name="connsiteY241" fmla="*/ 2305046 h 2323145"/>
              <a:gd name="connsiteX242" fmla="*/ 675971 w 11269336"/>
              <a:gd name="connsiteY242" fmla="*/ 2304030 h 2323145"/>
              <a:gd name="connsiteX243" fmla="*/ 624180 w 11269336"/>
              <a:gd name="connsiteY243" fmla="*/ 2302650 h 2323145"/>
              <a:gd name="connsiteX244" fmla="*/ 583453 w 11269336"/>
              <a:gd name="connsiteY244" fmla="*/ 2288788 h 2323145"/>
              <a:gd name="connsiteX245" fmla="*/ 540946 w 11269336"/>
              <a:gd name="connsiteY245" fmla="*/ 2292721 h 2323145"/>
              <a:gd name="connsiteX246" fmla="*/ 533680 w 11269336"/>
              <a:gd name="connsiteY246" fmla="*/ 2310233 h 2323145"/>
              <a:gd name="connsiteX247" fmla="*/ 487366 w 11269336"/>
              <a:gd name="connsiteY247" fmla="*/ 2309053 h 2323145"/>
              <a:gd name="connsiteX248" fmla="*/ 416820 w 11269336"/>
              <a:gd name="connsiteY248" fmla="*/ 2305443 h 2323145"/>
              <a:gd name="connsiteX249" fmla="*/ 376805 w 11269336"/>
              <a:gd name="connsiteY249" fmla="*/ 2307647 h 2323145"/>
              <a:gd name="connsiteX250" fmla="*/ 266777 w 11269336"/>
              <a:gd name="connsiteY250" fmla="*/ 2309012 h 2323145"/>
              <a:gd name="connsiteX251" fmla="*/ 156013 w 11269336"/>
              <a:gd name="connsiteY251" fmla="*/ 2306832 h 2323145"/>
              <a:gd name="connsiteX252" fmla="*/ 87258 w 11269336"/>
              <a:gd name="connsiteY252" fmla="*/ 2285511 h 2323145"/>
              <a:gd name="connsiteX253" fmla="*/ 23798 w 11269336"/>
              <a:gd name="connsiteY253" fmla="*/ 2281822 h 2323145"/>
              <a:gd name="connsiteX254" fmla="*/ 0 w 11269336"/>
              <a:gd name="connsiteY254" fmla="*/ 2285369 h 2323145"/>
              <a:gd name="connsiteX255" fmla="*/ 0 w 11269336"/>
              <a:gd name="connsiteY25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05765 w 11269336"/>
              <a:gd name="connsiteY144" fmla="*/ 2199902 h 2323145"/>
              <a:gd name="connsiteX145" fmla="*/ 4401354 w 11269336"/>
              <a:gd name="connsiteY145" fmla="*/ 2194745 h 2323145"/>
              <a:gd name="connsiteX146" fmla="*/ 4366646 w 11269336"/>
              <a:gd name="connsiteY146" fmla="*/ 2198564 h 2323145"/>
              <a:gd name="connsiteX147" fmla="*/ 4354009 w 11269336"/>
              <a:gd name="connsiteY147" fmla="*/ 2204984 h 2323145"/>
              <a:gd name="connsiteX148" fmla="*/ 4348284 w 11269336"/>
              <a:gd name="connsiteY148" fmla="*/ 2205270 h 2323145"/>
              <a:gd name="connsiteX149" fmla="*/ 4333906 w 11269336"/>
              <a:gd name="connsiteY149" fmla="*/ 2205251 h 2323145"/>
              <a:gd name="connsiteX150" fmla="*/ 4308819 w 11269336"/>
              <a:gd name="connsiteY150" fmla="*/ 2203822 h 2323145"/>
              <a:gd name="connsiteX151" fmla="*/ 4301210 w 11269336"/>
              <a:gd name="connsiteY151" fmla="*/ 2204456 h 2323145"/>
              <a:gd name="connsiteX152" fmla="*/ 4283095 w 11269336"/>
              <a:gd name="connsiteY152" fmla="*/ 2198177 h 2323145"/>
              <a:gd name="connsiteX153" fmla="*/ 4250119 w 11269336"/>
              <a:gd name="connsiteY153" fmla="*/ 2196342 h 2323145"/>
              <a:gd name="connsiteX154" fmla="*/ 4189203 w 11269336"/>
              <a:gd name="connsiteY154" fmla="*/ 2178994 h 2323145"/>
              <a:gd name="connsiteX155" fmla="*/ 4154035 w 11269336"/>
              <a:gd name="connsiteY155" fmla="*/ 2171950 h 2323145"/>
              <a:gd name="connsiteX156" fmla="*/ 4129569 w 11269336"/>
              <a:gd name="connsiteY156" fmla="*/ 2163850 h 2323145"/>
              <a:gd name="connsiteX157" fmla="*/ 4061250 w 11269336"/>
              <a:gd name="connsiteY157" fmla="*/ 2159236 h 2323145"/>
              <a:gd name="connsiteX158" fmla="*/ 3945480 w 11269336"/>
              <a:gd name="connsiteY158" fmla="*/ 2158279 h 2323145"/>
              <a:gd name="connsiteX159" fmla="*/ 3921468 w 11269336"/>
              <a:gd name="connsiteY159" fmla="*/ 2156588 h 2323145"/>
              <a:gd name="connsiteX160" fmla="*/ 3903348 w 11269336"/>
              <a:gd name="connsiteY160" fmla="*/ 2149220 h 2323145"/>
              <a:gd name="connsiteX161" fmla="*/ 3901342 w 11269336"/>
              <a:gd name="connsiteY161" fmla="*/ 2142355 h 2323145"/>
              <a:gd name="connsiteX162" fmla="*/ 3888539 w 11269336"/>
              <a:gd name="connsiteY162" fmla="*/ 2140476 h 2323145"/>
              <a:gd name="connsiteX163" fmla="*/ 3885662 w 11269336"/>
              <a:gd name="connsiteY163" fmla="*/ 2138740 h 2323145"/>
              <a:gd name="connsiteX164" fmla="*/ 3868627 w 11269336"/>
              <a:gd name="connsiteY164" fmla="*/ 2130023 h 2323145"/>
              <a:gd name="connsiteX165" fmla="*/ 3819177 w 11269336"/>
              <a:gd name="connsiteY165" fmla="*/ 2142111 h 2323145"/>
              <a:gd name="connsiteX166" fmla="*/ 3769100 w 11269336"/>
              <a:gd name="connsiteY166" fmla="*/ 2131731 h 2323145"/>
              <a:gd name="connsiteX167" fmla="*/ 3562752 w 11269336"/>
              <a:gd name="connsiteY167" fmla="*/ 2131785 h 2323145"/>
              <a:gd name="connsiteX168" fmla="*/ 3541402 w 11269336"/>
              <a:gd name="connsiteY168" fmla="*/ 2106821 h 2323145"/>
              <a:gd name="connsiteX169" fmla="*/ 3365341 w 11269336"/>
              <a:gd name="connsiteY169" fmla="*/ 2077638 h 2323145"/>
              <a:gd name="connsiteX170" fmla="*/ 3170922 w 11269336"/>
              <a:gd name="connsiteY170" fmla="*/ 2115957 h 2323145"/>
              <a:gd name="connsiteX171" fmla="*/ 3156256 w 11269336"/>
              <a:gd name="connsiteY171" fmla="*/ 2124773 h 2323145"/>
              <a:gd name="connsiteX172" fmla="*/ 3140298 w 11269336"/>
              <a:gd name="connsiteY172" fmla="*/ 2129182 h 2323145"/>
              <a:gd name="connsiteX173" fmla="*/ 3138514 w 11269336"/>
              <a:gd name="connsiteY173" fmla="*/ 2128069 h 2323145"/>
              <a:gd name="connsiteX174" fmla="*/ 3120467 w 11269336"/>
              <a:gd name="connsiteY174" fmla="*/ 2128281 h 2323145"/>
              <a:gd name="connsiteX175" fmla="*/ 3116175 w 11269336"/>
              <a:gd name="connsiteY175" fmla="*/ 2131633 h 2323145"/>
              <a:gd name="connsiteX176" fmla="*/ 3103685 w 11269336"/>
              <a:gd name="connsiteY176" fmla="*/ 2132814 h 2323145"/>
              <a:gd name="connsiteX177" fmla="*/ 3078794 w 11269336"/>
              <a:gd name="connsiteY177" fmla="*/ 2137935 h 2323145"/>
              <a:gd name="connsiteX178" fmla="*/ 3074407 w 11269336"/>
              <a:gd name="connsiteY178" fmla="*/ 2136274 h 2323145"/>
              <a:gd name="connsiteX179" fmla="*/ 3037285 w 11269336"/>
              <a:gd name="connsiteY179" fmla="*/ 2139919 h 2323145"/>
              <a:gd name="connsiteX180" fmla="*/ 3036901 w 11269336"/>
              <a:gd name="connsiteY180" fmla="*/ 2138726 h 2323145"/>
              <a:gd name="connsiteX181" fmla="*/ 3026996 w 11269336"/>
              <a:gd name="connsiteY181" fmla="*/ 2134322 h 2323145"/>
              <a:gd name="connsiteX182" fmla="*/ 3007772 w 11269336"/>
              <a:gd name="connsiteY182" fmla="*/ 2128742 h 2323145"/>
              <a:gd name="connsiteX183" fmla="*/ 2965030 w 11269336"/>
              <a:gd name="connsiteY183" fmla="*/ 2100494 h 2323145"/>
              <a:gd name="connsiteX184" fmla="*/ 2926342 w 11269336"/>
              <a:gd name="connsiteY184" fmla="*/ 2104155 h 2323145"/>
              <a:gd name="connsiteX185" fmla="*/ 2918608 w 11269336"/>
              <a:gd name="connsiteY185" fmla="*/ 2104215 h 2323145"/>
              <a:gd name="connsiteX186" fmla="*/ 2918475 w 11269336"/>
              <a:gd name="connsiteY186" fmla="*/ 2103937 h 2323145"/>
              <a:gd name="connsiteX187" fmla="*/ 2910360 w 11269336"/>
              <a:gd name="connsiteY187" fmla="*/ 2103444 h 2323145"/>
              <a:gd name="connsiteX188" fmla="*/ 2904507 w 11269336"/>
              <a:gd name="connsiteY188" fmla="*/ 2104326 h 2323145"/>
              <a:gd name="connsiteX189" fmla="*/ 2889503 w 11269336"/>
              <a:gd name="connsiteY189" fmla="*/ 2104443 h 2323145"/>
              <a:gd name="connsiteX190" fmla="*/ 2884480 w 11269336"/>
              <a:gd name="connsiteY190" fmla="*/ 2102626 h 2323145"/>
              <a:gd name="connsiteX191" fmla="*/ 2882689 w 11269336"/>
              <a:gd name="connsiteY191" fmla="*/ 2099228 h 2323145"/>
              <a:gd name="connsiteX192" fmla="*/ 2881291 w 11269336"/>
              <a:gd name="connsiteY192" fmla="*/ 2099618 h 2323145"/>
              <a:gd name="connsiteX193" fmla="*/ 2853979 w 11269336"/>
              <a:gd name="connsiteY193" fmla="*/ 2090388 h 2323145"/>
              <a:gd name="connsiteX194" fmla="*/ 2791790 w 11269336"/>
              <a:gd name="connsiteY194" fmla="*/ 2080332 h 2323145"/>
              <a:gd name="connsiteX195" fmla="*/ 2755844 w 11269336"/>
              <a:gd name="connsiteY195" fmla="*/ 2078874 h 2323145"/>
              <a:gd name="connsiteX196" fmla="*/ 2657742 w 11269336"/>
              <a:gd name="connsiteY196" fmla="*/ 2070179 h 2323145"/>
              <a:gd name="connsiteX197" fmla="*/ 2559549 w 11269336"/>
              <a:gd name="connsiteY197" fmla="*/ 2057873 h 2323145"/>
              <a:gd name="connsiteX198" fmla="*/ 2512054 w 11269336"/>
              <a:gd name="connsiteY198" fmla="*/ 2031671 h 2323145"/>
              <a:gd name="connsiteX199" fmla="*/ 2506437 w 11269336"/>
              <a:gd name="connsiteY199" fmla="*/ 2030918 h 2323145"/>
              <a:gd name="connsiteX200" fmla="*/ 2491752 w 11269336"/>
              <a:gd name="connsiteY200" fmla="*/ 2033906 h 2323145"/>
              <a:gd name="connsiteX201" fmla="*/ 2486338 w 11269336"/>
              <a:gd name="connsiteY201" fmla="*/ 2035862 h 2323145"/>
              <a:gd name="connsiteX202" fmla="*/ 2478186 w 11269336"/>
              <a:gd name="connsiteY202" fmla="*/ 2036953 h 2323145"/>
              <a:gd name="connsiteX203" fmla="*/ 2477950 w 11269336"/>
              <a:gd name="connsiteY203" fmla="*/ 2036715 h 2323145"/>
              <a:gd name="connsiteX204" fmla="*/ 2470381 w 11269336"/>
              <a:gd name="connsiteY204" fmla="*/ 2038256 h 2323145"/>
              <a:gd name="connsiteX205" fmla="*/ 2433781 w 11269336"/>
              <a:gd name="connsiteY205" fmla="*/ 2049140 h 2323145"/>
              <a:gd name="connsiteX206" fmla="*/ 2381172 w 11269336"/>
              <a:gd name="connsiteY206" fmla="*/ 2030645 h 2323145"/>
              <a:gd name="connsiteX207" fmla="*/ 2360198 w 11269336"/>
              <a:gd name="connsiteY207" fmla="*/ 2029059 h 2323145"/>
              <a:gd name="connsiteX208" fmla="*/ 2348815 w 11269336"/>
              <a:gd name="connsiteY208" fmla="*/ 2026798 h 2323145"/>
              <a:gd name="connsiteX209" fmla="*/ 2347988 w 11269336"/>
              <a:gd name="connsiteY209" fmla="*/ 2025745 h 2323145"/>
              <a:gd name="connsiteX210" fmla="*/ 2312920 w 11269336"/>
              <a:gd name="connsiteY210" fmla="*/ 2036311 h 2323145"/>
              <a:gd name="connsiteX211" fmla="*/ 2307986 w 11269336"/>
              <a:gd name="connsiteY211" fmla="*/ 2035583 h 2323145"/>
              <a:gd name="connsiteX212" fmla="*/ 2285481 w 11269336"/>
              <a:gd name="connsiteY212" fmla="*/ 2045197 h 2323145"/>
              <a:gd name="connsiteX213" fmla="*/ 2273666 w 11269336"/>
              <a:gd name="connsiteY213" fmla="*/ 2048710 h 2323145"/>
              <a:gd name="connsiteX214" fmla="*/ 2270719 w 11269336"/>
              <a:gd name="connsiteY214" fmla="*/ 2052702 h 2323145"/>
              <a:gd name="connsiteX215" fmla="*/ 2253080 w 11269336"/>
              <a:gd name="connsiteY215" fmla="*/ 2056363 h 2323145"/>
              <a:gd name="connsiteX216" fmla="*/ 2250906 w 11269336"/>
              <a:gd name="connsiteY216" fmla="*/ 2055654 h 2323145"/>
              <a:gd name="connsiteX217" fmla="*/ 2236905 w 11269336"/>
              <a:gd name="connsiteY217" fmla="*/ 2062882 h 2323145"/>
              <a:gd name="connsiteX218" fmla="*/ 2225830 w 11269336"/>
              <a:gd name="connsiteY218" fmla="*/ 2074027 h 2323145"/>
              <a:gd name="connsiteX219" fmla="*/ 2073776 w 11269336"/>
              <a:gd name="connsiteY219" fmla="*/ 2089244 h 2323145"/>
              <a:gd name="connsiteX220" fmla="*/ 1948256 w 11269336"/>
              <a:gd name="connsiteY220" fmla="*/ 2146616 h 2323145"/>
              <a:gd name="connsiteX221" fmla="*/ 1865582 w 11269336"/>
              <a:gd name="connsiteY221" fmla="*/ 2153738 h 2323145"/>
              <a:gd name="connsiteX222" fmla="*/ 1835210 w 11269336"/>
              <a:gd name="connsiteY222" fmla="*/ 2134244 h 2323145"/>
              <a:gd name="connsiteX223" fmla="*/ 1632661 w 11269336"/>
              <a:gd name="connsiteY223" fmla="*/ 2173882 h 2323145"/>
              <a:gd name="connsiteX224" fmla="*/ 1579590 w 11269336"/>
              <a:gd name="connsiteY224" fmla="*/ 2173680 h 2323145"/>
              <a:gd name="connsiteX225" fmla="*/ 1535601 w 11269336"/>
              <a:gd name="connsiteY225" fmla="*/ 2194590 h 2323145"/>
              <a:gd name="connsiteX226" fmla="*/ 1515594 w 11269336"/>
              <a:gd name="connsiteY226" fmla="*/ 2189622 h 2323145"/>
              <a:gd name="connsiteX227" fmla="*/ 1512113 w 11269336"/>
              <a:gd name="connsiteY227" fmla="*/ 2188534 h 2323145"/>
              <a:gd name="connsiteX228" fmla="*/ 1498838 w 11269336"/>
              <a:gd name="connsiteY228" fmla="*/ 2189213 h 2323145"/>
              <a:gd name="connsiteX229" fmla="*/ 1494279 w 11269336"/>
              <a:gd name="connsiteY229" fmla="*/ 2183112 h 2323145"/>
              <a:gd name="connsiteX230" fmla="*/ 1473714 w 11269336"/>
              <a:gd name="connsiteY230" fmla="*/ 2179625 h 2323145"/>
              <a:gd name="connsiteX231" fmla="*/ 1449503 w 11269336"/>
              <a:gd name="connsiteY231" fmla="*/ 2182633 h 2323145"/>
              <a:gd name="connsiteX232" fmla="*/ 1266687 w 11269336"/>
              <a:gd name="connsiteY232" fmla="*/ 2212688 h 2323145"/>
              <a:gd name="connsiteX233" fmla="*/ 1239614 w 11269336"/>
              <a:gd name="connsiteY233" fmla="*/ 2209727 h 2323145"/>
              <a:gd name="connsiteX234" fmla="*/ 1202436 w 11269336"/>
              <a:gd name="connsiteY234" fmla="*/ 2209817 h 2323145"/>
              <a:gd name="connsiteX235" fmla="*/ 1136097 w 11269336"/>
              <a:gd name="connsiteY235" fmla="*/ 2205112 h 2323145"/>
              <a:gd name="connsiteX236" fmla="*/ 988232 w 11269336"/>
              <a:gd name="connsiteY236" fmla="*/ 2235635 h 2323145"/>
              <a:gd name="connsiteX237" fmla="*/ 981959 w 11269336"/>
              <a:gd name="connsiteY237" fmla="*/ 2231607 h 2323145"/>
              <a:gd name="connsiteX238" fmla="*/ 938600 w 11269336"/>
              <a:gd name="connsiteY238" fmla="*/ 2238113 h 2323145"/>
              <a:gd name="connsiteX239" fmla="*/ 791788 w 11269336"/>
              <a:gd name="connsiteY239" fmla="*/ 2293224 h 2323145"/>
              <a:gd name="connsiteX240" fmla="*/ 706914 w 11269336"/>
              <a:gd name="connsiteY240" fmla="*/ 2305046 h 2323145"/>
              <a:gd name="connsiteX241" fmla="*/ 675971 w 11269336"/>
              <a:gd name="connsiteY241" fmla="*/ 2304030 h 2323145"/>
              <a:gd name="connsiteX242" fmla="*/ 624180 w 11269336"/>
              <a:gd name="connsiteY242" fmla="*/ 2302650 h 2323145"/>
              <a:gd name="connsiteX243" fmla="*/ 583453 w 11269336"/>
              <a:gd name="connsiteY243" fmla="*/ 2288788 h 2323145"/>
              <a:gd name="connsiteX244" fmla="*/ 540946 w 11269336"/>
              <a:gd name="connsiteY244" fmla="*/ 2292721 h 2323145"/>
              <a:gd name="connsiteX245" fmla="*/ 533680 w 11269336"/>
              <a:gd name="connsiteY245" fmla="*/ 2310233 h 2323145"/>
              <a:gd name="connsiteX246" fmla="*/ 487366 w 11269336"/>
              <a:gd name="connsiteY246" fmla="*/ 2309053 h 2323145"/>
              <a:gd name="connsiteX247" fmla="*/ 416820 w 11269336"/>
              <a:gd name="connsiteY247" fmla="*/ 2305443 h 2323145"/>
              <a:gd name="connsiteX248" fmla="*/ 376805 w 11269336"/>
              <a:gd name="connsiteY248" fmla="*/ 2307647 h 2323145"/>
              <a:gd name="connsiteX249" fmla="*/ 266777 w 11269336"/>
              <a:gd name="connsiteY249" fmla="*/ 2309012 h 2323145"/>
              <a:gd name="connsiteX250" fmla="*/ 156013 w 11269336"/>
              <a:gd name="connsiteY250" fmla="*/ 2306832 h 2323145"/>
              <a:gd name="connsiteX251" fmla="*/ 87258 w 11269336"/>
              <a:gd name="connsiteY251" fmla="*/ 2285511 h 2323145"/>
              <a:gd name="connsiteX252" fmla="*/ 23798 w 11269336"/>
              <a:gd name="connsiteY252" fmla="*/ 2281822 h 2323145"/>
              <a:gd name="connsiteX253" fmla="*/ 0 w 11269336"/>
              <a:gd name="connsiteY253" fmla="*/ 2285369 h 2323145"/>
              <a:gd name="connsiteX254" fmla="*/ 0 w 11269336"/>
              <a:gd name="connsiteY25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67257 w 11269336"/>
              <a:gd name="connsiteY142" fmla="*/ 2196121 h 2323145"/>
              <a:gd name="connsiteX143" fmla="*/ 4405765 w 11269336"/>
              <a:gd name="connsiteY143" fmla="*/ 2199902 h 2323145"/>
              <a:gd name="connsiteX144" fmla="*/ 4401354 w 11269336"/>
              <a:gd name="connsiteY144" fmla="*/ 2194745 h 2323145"/>
              <a:gd name="connsiteX145" fmla="*/ 4366646 w 11269336"/>
              <a:gd name="connsiteY145" fmla="*/ 2198564 h 2323145"/>
              <a:gd name="connsiteX146" fmla="*/ 4354009 w 11269336"/>
              <a:gd name="connsiteY146" fmla="*/ 2204984 h 2323145"/>
              <a:gd name="connsiteX147" fmla="*/ 4348284 w 11269336"/>
              <a:gd name="connsiteY147" fmla="*/ 2205270 h 2323145"/>
              <a:gd name="connsiteX148" fmla="*/ 4333906 w 11269336"/>
              <a:gd name="connsiteY148" fmla="*/ 2205251 h 2323145"/>
              <a:gd name="connsiteX149" fmla="*/ 4308819 w 11269336"/>
              <a:gd name="connsiteY149" fmla="*/ 2203822 h 2323145"/>
              <a:gd name="connsiteX150" fmla="*/ 4301210 w 11269336"/>
              <a:gd name="connsiteY150" fmla="*/ 2204456 h 2323145"/>
              <a:gd name="connsiteX151" fmla="*/ 4283095 w 11269336"/>
              <a:gd name="connsiteY151" fmla="*/ 2198177 h 2323145"/>
              <a:gd name="connsiteX152" fmla="*/ 4250119 w 11269336"/>
              <a:gd name="connsiteY152" fmla="*/ 2196342 h 2323145"/>
              <a:gd name="connsiteX153" fmla="*/ 4189203 w 11269336"/>
              <a:gd name="connsiteY153" fmla="*/ 2178994 h 2323145"/>
              <a:gd name="connsiteX154" fmla="*/ 4154035 w 11269336"/>
              <a:gd name="connsiteY154" fmla="*/ 2171950 h 2323145"/>
              <a:gd name="connsiteX155" fmla="*/ 4129569 w 11269336"/>
              <a:gd name="connsiteY155" fmla="*/ 2163850 h 2323145"/>
              <a:gd name="connsiteX156" fmla="*/ 4061250 w 11269336"/>
              <a:gd name="connsiteY156" fmla="*/ 2159236 h 2323145"/>
              <a:gd name="connsiteX157" fmla="*/ 3945480 w 11269336"/>
              <a:gd name="connsiteY157" fmla="*/ 2158279 h 2323145"/>
              <a:gd name="connsiteX158" fmla="*/ 3921468 w 11269336"/>
              <a:gd name="connsiteY158" fmla="*/ 2156588 h 2323145"/>
              <a:gd name="connsiteX159" fmla="*/ 3903348 w 11269336"/>
              <a:gd name="connsiteY159" fmla="*/ 2149220 h 2323145"/>
              <a:gd name="connsiteX160" fmla="*/ 3901342 w 11269336"/>
              <a:gd name="connsiteY160" fmla="*/ 2142355 h 2323145"/>
              <a:gd name="connsiteX161" fmla="*/ 3888539 w 11269336"/>
              <a:gd name="connsiteY161" fmla="*/ 2140476 h 2323145"/>
              <a:gd name="connsiteX162" fmla="*/ 3885662 w 11269336"/>
              <a:gd name="connsiteY162" fmla="*/ 2138740 h 2323145"/>
              <a:gd name="connsiteX163" fmla="*/ 3868627 w 11269336"/>
              <a:gd name="connsiteY163" fmla="*/ 2130023 h 2323145"/>
              <a:gd name="connsiteX164" fmla="*/ 3819177 w 11269336"/>
              <a:gd name="connsiteY164" fmla="*/ 2142111 h 2323145"/>
              <a:gd name="connsiteX165" fmla="*/ 3769100 w 11269336"/>
              <a:gd name="connsiteY165" fmla="*/ 2131731 h 2323145"/>
              <a:gd name="connsiteX166" fmla="*/ 3562752 w 11269336"/>
              <a:gd name="connsiteY166" fmla="*/ 2131785 h 2323145"/>
              <a:gd name="connsiteX167" fmla="*/ 3541402 w 11269336"/>
              <a:gd name="connsiteY167" fmla="*/ 2106821 h 2323145"/>
              <a:gd name="connsiteX168" fmla="*/ 3365341 w 11269336"/>
              <a:gd name="connsiteY168" fmla="*/ 2077638 h 2323145"/>
              <a:gd name="connsiteX169" fmla="*/ 3170922 w 11269336"/>
              <a:gd name="connsiteY169" fmla="*/ 2115957 h 2323145"/>
              <a:gd name="connsiteX170" fmla="*/ 3156256 w 11269336"/>
              <a:gd name="connsiteY170" fmla="*/ 2124773 h 2323145"/>
              <a:gd name="connsiteX171" fmla="*/ 3140298 w 11269336"/>
              <a:gd name="connsiteY171" fmla="*/ 2129182 h 2323145"/>
              <a:gd name="connsiteX172" fmla="*/ 3138514 w 11269336"/>
              <a:gd name="connsiteY172" fmla="*/ 2128069 h 2323145"/>
              <a:gd name="connsiteX173" fmla="*/ 3120467 w 11269336"/>
              <a:gd name="connsiteY173" fmla="*/ 2128281 h 2323145"/>
              <a:gd name="connsiteX174" fmla="*/ 3116175 w 11269336"/>
              <a:gd name="connsiteY174" fmla="*/ 2131633 h 2323145"/>
              <a:gd name="connsiteX175" fmla="*/ 3103685 w 11269336"/>
              <a:gd name="connsiteY175" fmla="*/ 2132814 h 2323145"/>
              <a:gd name="connsiteX176" fmla="*/ 3078794 w 11269336"/>
              <a:gd name="connsiteY176" fmla="*/ 2137935 h 2323145"/>
              <a:gd name="connsiteX177" fmla="*/ 3074407 w 11269336"/>
              <a:gd name="connsiteY177" fmla="*/ 2136274 h 2323145"/>
              <a:gd name="connsiteX178" fmla="*/ 3037285 w 11269336"/>
              <a:gd name="connsiteY178" fmla="*/ 2139919 h 2323145"/>
              <a:gd name="connsiteX179" fmla="*/ 3036901 w 11269336"/>
              <a:gd name="connsiteY179" fmla="*/ 2138726 h 2323145"/>
              <a:gd name="connsiteX180" fmla="*/ 3026996 w 11269336"/>
              <a:gd name="connsiteY180" fmla="*/ 2134322 h 2323145"/>
              <a:gd name="connsiteX181" fmla="*/ 3007772 w 11269336"/>
              <a:gd name="connsiteY181" fmla="*/ 2128742 h 2323145"/>
              <a:gd name="connsiteX182" fmla="*/ 2965030 w 11269336"/>
              <a:gd name="connsiteY182" fmla="*/ 2100494 h 2323145"/>
              <a:gd name="connsiteX183" fmla="*/ 2926342 w 11269336"/>
              <a:gd name="connsiteY183" fmla="*/ 2104155 h 2323145"/>
              <a:gd name="connsiteX184" fmla="*/ 2918608 w 11269336"/>
              <a:gd name="connsiteY184" fmla="*/ 2104215 h 2323145"/>
              <a:gd name="connsiteX185" fmla="*/ 2918475 w 11269336"/>
              <a:gd name="connsiteY185" fmla="*/ 2103937 h 2323145"/>
              <a:gd name="connsiteX186" fmla="*/ 2910360 w 11269336"/>
              <a:gd name="connsiteY186" fmla="*/ 2103444 h 2323145"/>
              <a:gd name="connsiteX187" fmla="*/ 2904507 w 11269336"/>
              <a:gd name="connsiteY187" fmla="*/ 2104326 h 2323145"/>
              <a:gd name="connsiteX188" fmla="*/ 2889503 w 11269336"/>
              <a:gd name="connsiteY188" fmla="*/ 2104443 h 2323145"/>
              <a:gd name="connsiteX189" fmla="*/ 2884480 w 11269336"/>
              <a:gd name="connsiteY189" fmla="*/ 2102626 h 2323145"/>
              <a:gd name="connsiteX190" fmla="*/ 2882689 w 11269336"/>
              <a:gd name="connsiteY190" fmla="*/ 2099228 h 2323145"/>
              <a:gd name="connsiteX191" fmla="*/ 2881291 w 11269336"/>
              <a:gd name="connsiteY191" fmla="*/ 2099618 h 2323145"/>
              <a:gd name="connsiteX192" fmla="*/ 2853979 w 11269336"/>
              <a:gd name="connsiteY192" fmla="*/ 2090388 h 2323145"/>
              <a:gd name="connsiteX193" fmla="*/ 2791790 w 11269336"/>
              <a:gd name="connsiteY193" fmla="*/ 2080332 h 2323145"/>
              <a:gd name="connsiteX194" fmla="*/ 2755844 w 11269336"/>
              <a:gd name="connsiteY194" fmla="*/ 2078874 h 2323145"/>
              <a:gd name="connsiteX195" fmla="*/ 2657742 w 11269336"/>
              <a:gd name="connsiteY195" fmla="*/ 2070179 h 2323145"/>
              <a:gd name="connsiteX196" fmla="*/ 2559549 w 11269336"/>
              <a:gd name="connsiteY196" fmla="*/ 2057873 h 2323145"/>
              <a:gd name="connsiteX197" fmla="*/ 2512054 w 11269336"/>
              <a:gd name="connsiteY197" fmla="*/ 2031671 h 2323145"/>
              <a:gd name="connsiteX198" fmla="*/ 2506437 w 11269336"/>
              <a:gd name="connsiteY198" fmla="*/ 2030918 h 2323145"/>
              <a:gd name="connsiteX199" fmla="*/ 2491752 w 11269336"/>
              <a:gd name="connsiteY199" fmla="*/ 2033906 h 2323145"/>
              <a:gd name="connsiteX200" fmla="*/ 2486338 w 11269336"/>
              <a:gd name="connsiteY200" fmla="*/ 2035862 h 2323145"/>
              <a:gd name="connsiteX201" fmla="*/ 2478186 w 11269336"/>
              <a:gd name="connsiteY201" fmla="*/ 2036953 h 2323145"/>
              <a:gd name="connsiteX202" fmla="*/ 2477950 w 11269336"/>
              <a:gd name="connsiteY202" fmla="*/ 2036715 h 2323145"/>
              <a:gd name="connsiteX203" fmla="*/ 2470381 w 11269336"/>
              <a:gd name="connsiteY203" fmla="*/ 2038256 h 2323145"/>
              <a:gd name="connsiteX204" fmla="*/ 2433781 w 11269336"/>
              <a:gd name="connsiteY204" fmla="*/ 2049140 h 2323145"/>
              <a:gd name="connsiteX205" fmla="*/ 2381172 w 11269336"/>
              <a:gd name="connsiteY205" fmla="*/ 2030645 h 2323145"/>
              <a:gd name="connsiteX206" fmla="*/ 2360198 w 11269336"/>
              <a:gd name="connsiteY206" fmla="*/ 2029059 h 2323145"/>
              <a:gd name="connsiteX207" fmla="*/ 2348815 w 11269336"/>
              <a:gd name="connsiteY207" fmla="*/ 2026798 h 2323145"/>
              <a:gd name="connsiteX208" fmla="*/ 2347988 w 11269336"/>
              <a:gd name="connsiteY208" fmla="*/ 2025745 h 2323145"/>
              <a:gd name="connsiteX209" fmla="*/ 2312920 w 11269336"/>
              <a:gd name="connsiteY209" fmla="*/ 2036311 h 2323145"/>
              <a:gd name="connsiteX210" fmla="*/ 2307986 w 11269336"/>
              <a:gd name="connsiteY210" fmla="*/ 2035583 h 2323145"/>
              <a:gd name="connsiteX211" fmla="*/ 2285481 w 11269336"/>
              <a:gd name="connsiteY211" fmla="*/ 2045197 h 2323145"/>
              <a:gd name="connsiteX212" fmla="*/ 2273666 w 11269336"/>
              <a:gd name="connsiteY212" fmla="*/ 2048710 h 2323145"/>
              <a:gd name="connsiteX213" fmla="*/ 2270719 w 11269336"/>
              <a:gd name="connsiteY213" fmla="*/ 2052702 h 2323145"/>
              <a:gd name="connsiteX214" fmla="*/ 2253080 w 11269336"/>
              <a:gd name="connsiteY214" fmla="*/ 2056363 h 2323145"/>
              <a:gd name="connsiteX215" fmla="*/ 2250906 w 11269336"/>
              <a:gd name="connsiteY215" fmla="*/ 2055654 h 2323145"/>
              <a:gd name="connsiteX216" fmla="*/ 2236905 w 11269336"/>
              <a:gd name="connsiteY216" fmla="*/ 2062882 h 2323145"/>
              <a:gd name="connsiteX217" fmla="*/ 2225830 w 11269336"/>
              <a:gd name="connsiteY217" fmla="*/ 2074027 h 2323145"/>
              <a:gd name="connsiteX218" fmla="*/ 2073776 w 11269336"/>
              <a:gd name="connsiteY218" fmla="*/ 2089244 h 2323145"/>
              <a:gd name="connsiteX219" fmla="*/ 1948256 w 11269336"/>
              <a:gd name="connsiteY219" fmla="*/ 2146616 h 2323145"/>
              <a:gd name="connsiteX220" fmla="*/ 1865582 w 11269336"/>
              <a:gd name="connsiteY220" fmla="*/ 2153738 h 2323145"/>
              <a:gd name="connsiteX221" fmla="*/ 1835210 w 11269336"/>
              <a:gd name="connsiteY221" fmla="*/ 2134244 h 2323145"/>
              <a:gd name="connsiteX222" fmla="*/ 1632661 w 11269336"/>
              <a:gd name="connsiteY222" fmla="*/ 2173882 h 2323145"/>
              <a:gd name="connsiteX223" fmla="*/ 1579590 w 11269336"/>
              <a:gd name="connsiteY223" fmla="*/ 2173680 h 2323145"/>
              <a:gd name="connsiteX224" fmla="*/ 1535601 w 11269336"/>
              <a:gd name="connsiteY224" fmla="*/ 2194590 h 2323145"/>
              <a:gd name="connsiteX225" fmla="*/ 1515594 w 11269336"/>
              <a:gd name="connsiteY225" fmla="*/ 2189622 h 2323145"/>
              <a:gd name="connsiteX226" fmla="*/ 1512113 w 11269336"/>
              <a:gd name="connsiteY226" fmla="*/ 2188534 h 2323145"/>
              <a:gd name="connsiteX227" fmla="*/ 1498838 w 11269336"/>
              <a:gd name="connsiteY227" fmla="*/ 2189213 h 2323145"/>
              <a:gd name="connsiteX228" fmla="*/ 1494279 w 11269336"/>
              <a:gd name="connsiteY228" fmla="*/ 2183112 h 2323145"/>
              <a:gd name="connsiteX229" fmla="*/ 1473714 w 11269336"/>
              <a:gd name="connsiteY229" fmla="*/ 2179625 h 2323145"/>
              <a:gd name="connsiteX230" fmla="*/ 1449503 w 11269336"/>
              <a:gd name="connsiteY230" fmla="*/ 2182633 h 2323145"/>
              <a:gd name="connsiteX231" fmla="*/ 1266687 w 11269336"/>
              <a:gd name="connsiteY231" fmla="*/ 2212688 h 2323145"/>
              <a:gd name="connsiteX232" fmla="*/ 1239614 w 11269336"/>
              <a:gd name="connsiteY232" fmla="*/ 2209727 h 2323145"/>
              <a:gd name="connsiteX233" fmla="*/ 1202436 w 11269336"/>
              <a:gd name="connsiteY233" fmla="*/ 2209817 h 2323145"/>
              <a:gd name="connsiteX234" fmla="*/ 1136097 w 11269336"/>
              <a:gd name="connsiteY234" fmla="*/ 2205112 h 2323145"/>
              <a:gd name="connsiteX235" fmla="*/ 988232 w 11269336"/>
              <a:gd name="connsiteY235" fmla="*/ 2235635 h 2323145"/>
              <a:gd name="connsiteX236" fmla="*/ 981959 w 11269336"/>
              <a:gd name="connsiteY236" fmla="*/ 2231607 h 2323145"/>
              <a:gd name="connsiteX237" fmla="*/ 938600 w 11269336"/>
              <a:gd name="connsiteY237" fmla="*/ 2238113 h 2323145"/>
              <a:gd name="connsiteX238" fmla="*/ 791788 w 11269336"/>
              <a:gd name="connsiteY238" fmla="*/ 2293224 h 2323145"/>
              <a:gd name="connsiteX239" fmla="*/ 706914 w 11269336"/>
              <a:gd name="connsiteY239" fmla="*/ 2305046 h 2323145"/>
              <a:gd name="connsiteX240" fmla="*/ 675971 w 11269336"/>
              <a:gd name="connsiteY240" fmla="*/ 2304030 h 2323145"/>
              <a:gd name="connsiteX241" fmla="*/ 624180 w 11269336"/>
              <a:gd name="connsiteY241" fmla="*/ 2302650 h 2323145"/>
              <a:gd name="connsiteX242" fmla="*/ 583453 w 11269336"/>
              <a:gd name="connsiteY242" fmla="*/ 2288788 h 2323145"/>
              <a:gd name="connsiteX243" fmla="*/ 540946 w 11269336"/>
              <a:gd name="connsiteY243" fmla="*/ 2292721 h 2323145"/>
              <a:gd name="connsiteX244" fmla="*/ 533680 w 11269336"/>
              <a:gd name="connsiteY244" fmla="*/ 2310233 h 2323145"/>
              <a:gd name="connsiteX245" fmla="*/ 487366 w 11269336"/>
              <a:gd name="connsiteY245" fmla="*/ 2309053 h 2323145"/>
              <a:gd name="connsiteX246" fmla="*/ 416820 w 11269336"/>
              <a:gd name="connsiteY246" fmla="*/ 2305443 h 2323145"/>
              <a:gd name="connsiteX247" fmla="*/ 376805 w 11269336"/>
              <a:gd name="connsiteY247" fmla="*/ 2307647 h 2323145"/>
              <a:gd name="connsiteX248" fmla="*/ 266777 w 11269336"/>
              <a:gd name="connsiteY248" fmla="*/ 2309012 h 2323145"/>
              <a:gd name="connsiteX249" fmla="*/ 156013 w 11269336"/>
              <a:gd name="connsiteY249" fmla="*/ 2306832 h 2323145"/>
              <a:gd name="connsiteX250" fmla="*/ 87258 w 11269336"/>
              <a:gd name="connsiteY250" fmla="*/ 2285511 h 2323145"/>
              <a:gd name="connsiteX251" fmla="*/ 23798 w 11269336"/>
              <a:gd name="connsiteY251" fmla="*/ 2281822 h 2323145"/>
              <a:gd name="connsiteX252" fmla="*/ 0 w 11269336"/>
              <a:gd name="connsiteY252" fmla="*/ 2285369 h 2323145"/>
              <a:gd name="connsiteX253" fmla="*/ 0 w 11269336"/>
              <a:gd name="connsiteY25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67257 w 11269336"/>
              <a:gd name="connsiteY141" fmla="*/ 2196121 h 2323145"/>
              <a:gd name="connsiteX142" fmla="*/ 4405765 w 11269336"/>
              <a:gd name="connsiteY142" fmla="*/ 2199902 h 2323145"/>
              <a:gd name="connsiteX143" fmla="*/ 4401354 w 11269336"/>
              <a:gd name="connsiteY143" fmla="*/ 2194745 h 2323145"/>
              <a:gd name="connsiteX144" fmla="*/ 4366646 w 11269336"/>
              <a:gd name="connsiteY144" fmla="*/ 2198564 h 2323145"/>
              <a:gd name="connsiteX145" fmla="*/ 4354009 w 11269336"/>
              <a:gd name="connsiteY145" fmla="*/ 2204984 h 2323145"/>
              <a:gd name="connsiteX146" fmla="*/ 4348284 w 11269336"/>
              <a:gd name="connsiteY146" fmla="*/ 2205270 h 2323145"/>
              <a:gd name="connsiteX147" fmla="*/ 4333906 w 11269336"/>
              <a:gd name="connsiteY147" fmla="*/ 2205251 h 2323145"/>
              <a:gd name="connsiteX148" fmla="*/ 4308819 w 11269336"/>
              <a:gd name="connsiteY148" fmla="*/ 2203822 h 2323145"/>
              <a:gd name="connsiteX149" fmla="*/ 4301210 w 11269336"/>
              <a:gd name="connsiteY149" fmla="*/ 2204456 h 2323145"/>
              <a:gd name="connsiteX150" fmla="*/ 4283095 w 11269336"/>
              <a:gd name="connsiteY150" fmla="*/ 2198177 h 2323145"/>
              <a:gd name="connsiteX151" fmla="*/ 4250119 w 11269336"/>
              <a:gd name="connsiteY151" fmla="*/ 2196342 h 2323145"/>
              <a:gd name="connsiteX152" fmla="*/ 4189203 w 11269336"/>
              <a:gd name="connsiteY152" fmla="*/ 2178994 h 2323145"/>
              <a:gd name="connsiteX153" fmla="*/ 4154035 w 11269336"/>
              <a:gd name="connsiteY153" fmla="*/ 2171950 h 2323145"/>
              <a:gd name="connsiteX154" fmla="*/ 4129569 w 11269336"/>
              <a:gd name="connsiteY154" fmla="*/ 2163850 h 2323145"/>
              <a:gd name="connsiteX155" fmla="*/ 4061250 w 11269336"/>
              <a:gd name="connsiteY155" fmla="*/ 2159236 h 2323145"/>
              <a:gd name="connsiteX156" fmla="*/ 3945480 w 11269336"/>
              <a:gd name="connsiteY156" fmla="*/ 2158279 h 2323145"/>
              <a:gd name="connsiteX157" fmla="*/ 3921468 w 11269336"/>
              <a:gd name="connsiteY157" fmla="*/ 2156588 h 2323145"/>
              <a:gd name="connsiteX158" fmla="*/ 3903348 w 11269336"/>
              <a:gd name="connsiteY158" fmla="*/ 2149220 h 2323145"/>
              <a:gd name="connsiteX159" fmla="*/ 3901342 w 11269336"/>
              <a:gd name="connsiteY159" fmla="*/ 2142355 h 2323145"/>
              <a:gd name="connsiteX160" fmla="*/ 3888539 w 11269336"/>
              <a:gd name="connsiteY160" fmla="*/ 2140476 h 2323145"/>
              <a:gd name="connsiteX161" fmla="*/ 3885662 w 11269336"/>
              <a:gd name="connsiteY161" fmla="*/ 2138740 h 2323145"/>
              <a:gd name="connsiteX162" fmla="*/ 3868627 w 11269336"/>
              <a:gd name="connsiteY162" fmla="*/ 2130023 h 2323145"/>
              <a:gd name="connsiteX163" fmla="*/ 3819177 w 11269336"/>
              <a:gd name="connsiteY163" fmla="*/ 2142111 h 2323145"/>
              <a:gd name="connsiteX164" fmla="*/ 3769100 w 11269336"/>
              <a:gd name="connsiteY164" fmla="*/ 2131731 h 2323145"/>
              <a:gd name="connsiteX165" fmla="*/ 3562752 w 11269336"/>
              <a:gd name="connsiteY165" fmla="*/ 2131785 h 2323145"/>
              <a:gd name="connsiteX166" fmla="*/ 3541402 w 11269336"/>
              <a:gd name="connsiteY166" fmla="*/ 2106821 h 2323145"/>
              <a:gd name="connsiteX167" fmla="*/ 3365341 w 11269336"/>
              <a:gd name="connsiteY167" fmla="*/ 2077638 h 2323145"/>
              <a:gd name="connsiteX168" fmla="*/ 3170922 w 11269336"/>
              <a:gd name="connsiteY168" fmla="*/ 2115957 h 2323145"/>
              <a:gd name="connsiteX169" fmla="*/ 3156256 w 11269336"/>
              <a:gd name="connsiteY169" fmla="*/ 2124773 h 2323145"/>
              <a:gd name="connsiteX170" fmla="*/ 3140298 w 11269336"/>
              <a:gd name="connsiteY170" fmla="*/ 2129182 h 2323145"/>
              <a:gd name="connsiteX171" fmla="*/ 3138514 w 11269336"/>
              <a:gd name="connsiteY171" fmla="*/ 2128069 h 2323145"/>
              <a:gd name="connsiteX172" fmla="*/ 3120467 w 11269336"/>
              <a:gd name="connsiteY172" fmla="*/ 2128281 h 2323145"/>
              <a:gd name="connsiteX173" fmla="*/ 3116175 w 11269336"/>
              <a:gd name="connsiteY173" fmla="*/ 2131633 h 2323145"/>
              <a:gd name="connsiteX174" fmla="*/ 3103685 w 11269336"/>
              <a:gd name="connsiteY174" fmla="*/ 2132814 h 2323145"/>
              <a:gd name="connsiteX175" fmla="*/ 3078794 w 11269336"/>
              <a:gd name="connsiteY175" fmla="*/ 2137935 h 2323145"/>
              <a:gd name="connsiteX176" fmla="*/ 3074407 w 11269336"/>
              <a:gd name="connsiteY176" fmla="*/ 2136274 h 2323145"/>
              <a:gd name="connsiteX177" fmla="*/ 3037285 w 11269336"/>
              <a:gd name="connsiteY177" fmla="*/ 2139919 h 2323145"/>
              <a:gd name="connsiteX178" fmla="*/ 3036901 w 11269336"/>
              <a:gd name="connsiteY178" fmla="*/ 2138726 h 2323145"/>
              <a:gd name="connsiteX179" fmla="*/ 3026996 w 11269336"/>
              <a:gd name="connsiteY179" fmla="*/ 2134322 h 2323145"/>
              <a:gd name="connsiteX180" fmla="*/ 3007772 w 11269336"/>
              <a:gd name="connsiteY180" fmla="*/ 2128742 h 2323145"/>
              <a:gd name="connsiteX181" fmla="*/ 2965030 w 11269336"/>
              <a:gd name="connsiteY181" fmla="*/ 2100494 h 2323145"/>
              <a:gd name="connsiteX182" fmla="*/ 2926342 w 11269336"/>
              <a:gd name="connsiteY182" fmla="*/ 2104155 h 2323145"/>
              <a:gd name="connsiteX183" fmla="*/ 2918608 w 11269336"/>
              <a:gd name="connsiteY183" fmla="*/ 2104215 h 2323145"/>
              <a:gd name="connsiteX184" fmla="*/ 2918475 w 11269336"/>
              <a:gd name="connsiteY184" fmla="*/ 2103937 h 2323145"/>
              <a:gd name="connsiteX185" fmla="*/ 2910360 w 11269336"/>
              <a:gd name="connsiteY185" fmla="*/ 2103444 h 2323145"/>
              <a:gd name="connsiteX186" fmla="*/ 2904507 w 11269336"/>
              <a:gd name="connsiteY186" fmla="*/ 2104326 h 2323145"/>
              <a:gd name="connsiteX187" fmla="*/ 2889503 w 11269336"/>
              <a:gd name="connsiteY187" fmla="*/ 2104443 h 2323145"/>
              <a:gd name="connsiteX188" fmla="*/ 2884480 w 11269336"/>
              <a:gd name="connsiteY188" fmla="*/ 2102626 h 2323145"/>
              <a:gd name="connsiteX189" fmla="*/ 2882689 w 11269336"/>
              <a:gd name="connsiteY189" fmla="*/ 2099228 h 2323145"/>
              <a:gd name="connsiteX190" fmla="*/ 2881291 w 11269336"/>
              <a:gd name="connsiteY190" fmla="*/ 2099618 h 2323145"/>
              <a:gd name="connsiteX191" fmla="*/ 2853979 w 11269336"/>
              <a:gd name="connsiteY191" fmla="*/ 2090388 h 2323145"/>
              <a:gd name="connsiteX192" fmla="*/ 2791790 w 11269336"/>
              <a:gd name="connsiteY192" fmla="*/ 2080332 h 2323145"/>
              <a:gd name="connsiteX193" fmla="*/ 2755844 w 11269336"/>
              <a:gd name="connsiteY193" fmla="*/ 2078874 h 2323145"/>
              <a:gd name="connsiteX194" fmla="*/ 2657742 w 11269336"/>
              <a:gd name="connsiteY194" fmla="*/ 2070179 h 2323145"/>
              <a:gd name="connsiteX195" fmla="*/ 2559549 w 11269336"/>
              <a:gd name="connsiteY195" fmla="*/ 2057873 h 2323145"/>
              <a:gd name="connsiteX196" fmla="*/ 2512054 w 11269336"/>
              <a:gd name="connsiteY196" fmla="*/ 2031671 h 2323145"/>
              <a:gd name="connsiteX197" fmla="*/ 2506437 w 11269336"/>
              <a:gd name="connsiteY197" fmla="*/ 2030918 h 2323145"/>
              <a:gd name="connsiteX198" fmla="*/ 2491752 w 11269336"/>
              <a:gd name="connsiteY198" fmla="*/ 2033906 h 2323145"/>
              <a:gd name="connsiteX199" fmla="*/ 2486338 w 11269336"/>
              <a:gd name="connsiteY199" fmla="*/ 2035862 h 2323145"/>
              <a:gd name="connsiteX200" fmla="*/ 2478186 w 11269336"/>
              <a:gd name="connsiteY200" fmla="*/ 2036953 h 2323145"/>
              <a:gd name="connsiteX201" fmla="*/ 2477950 w 11269336"/>
              <a:gd name="connsiteY201" fmla="*/ 2036715 h 2323145"/>
              <a:gd name="connsiteX202" fmla="*/ 2470381 w 11269336"/>
              <a:gd name="connsiteY202" fmla="*/ 2038256 h 2323145"/>
              <a:gd name="connsiteX203" fmla="*/ 2433781 w 11269336"/>
              <a:gd name="connsiteY203" fmla="*/ 2049140 h 2323145"/>
              <a:gd name="connsiteX204" fmla="*/ 2381172 w 11269336"/>
              <a:gd name="connsiteY204" fmla="*/ 2030645 h 2323145"/>
              <a:gd name="connsiteX205" fmla="*/ 2360198 w 11269336"/>
              <a:gd name="connsiteY205" fmla="*/ 2029059 h 2323145"/>
              <a:gd name="connsiteX206" fmla="*/ 2348815 w 11269336"/>
              <a:gd name="connsiteY206" fmla="*/ 2026798 h 2323145"/>
              <a:gd name="connsiteX207" fmla="*/ 2347988 w 11269336"/>
              <a:gd name="connsiteY207" fmla="*/ 2025745 h 2323145"/>
              <a:gd name="connsiteX208" fmla="*/ 2312920 w 11269336"/>
              <a:gd name="connsiteY208" fmla="*/ 2036311 h 2323145"/>
              <a:gd name="connsiteX209" fmla="*/ 2307986 w 11269336"/>
              <a:gd name="connsiteY209" fmla="*/ 2035583 h 2323145"/>
              <a:gd name="connsiteX210" fmla="*/ 2285481 w 11269336"/>
              <a:gd name="connsiteY210" fmla="*/ 2045197 h 2323145"/>
              <a:gd name="connsiteX211" fmla="*/ 2273666 w 11269336"/>
              <a:gd name="connsiteY211" fmla="*/ 2048710 h 2323145"/>
              <a:gd name="connsiteX212" fmla="*/ 2270719 w 11269336"/>
              <a:gd name="connsiteY212" fmla="*/ 2052702 h 2323145"/>
              <a:gd name="connsiteX213" fmla="*/ 2253080 w 11269336"/>
              <a:gd name="connsiteY213" fmla="*/ 2056363 h 2323145"/>
              <a:gd name="connsiteX214" fmla="*/ 2250906 w 11269336"/>
              <a:gd name="connsiteY214" fmla="*/ 2055654 h 2323145"/>
              <a:gd name="connsiteX215" fmla="*/ 2236905 w 11269336"/>
              <a:gd name="connsiteY215" fmla="*/ 2062882 h 2323145"/>
              <a:gd name="connsiteX216" fmla="*/ 2225830 w 11269336"/>
              <a:gd name="connsiteY216" fmla="*/ 2074027 h 2323145"/>
              <a:gd name="connsiteX217" fmla="*/ 2073776 w 11269336"/>
              <a:gd name="connsiteY217" fmla="*/ 2089244 h 2323145"/>
              <a:gd name="connsiteX218" fmla="*/ 1948256 w 11269336"/>
              <a:gd name="connsiteY218" fmla="*/ 2146616 h 2323145"/>
              <a:gd name="connsiteX219" fmla="*/ 1865582 w 11269336"/>
              <a:gd name="connsiteY219" fmla="*/ 2153738 h 2323145"/>
              <a:gd name="connsiteX220" fmla="*/ 1835210 w 11269336"/>
              <a:gd name="connsiteY220" fmla="*/ 2134244 h 2323145"/>
              <a:gd name="connsiteX221" fmla="*/ 1632661 w 11269336"/>
              <a:gd name="connsiteY221" fmla="*/ 2173882 h 2323145"/>
              <a:gd name="connsiteX222" fmla="*/ 1579590 w 11269336"/>
              <a:gd name="connsiteY222" fmla="*/ 2173680 h 2323145"/>
              <a:gd name="connsiteX223" fmla="*/ 1535601 w 11269336"/>
              <a:gd name="connsiteY223" fmla="*/ 2194590 h 2323145"/>
              <a:gd name="connsiteX224" fmla="*/ 1515594 w 11269336"/>
              <a:gd name="connsiteY224" fmla="*/ 2189622 h 2323145"/>
              <a:gd name="connsiteX225" fmla="*/ 1512113 w 11269336"/>
              <a:gd name="connsiteY225" fmla="*/ 2188534 h 2323145"/>
              <a:gd name="connsiteX226" fmla="*/ 1498838 w 11269336"/>
              <a:gd name="connsiteY226" fmla="*/ 2189213 h 2323145"/>
              <a:gd name="connsiteX227" fmla="*/ 1494279 w 11269336"/>
              <a:gd name="connsiteY227" fmla="*/ 2183112 h 2323145"/>
              <a:gd name="connsiteX228" fmla="*/ 1473714 w 11269336"/>
              <a:gd name="connsiteY228" fmla="*/ 2179625 h 2323145"/>
              <a:gd name="connsiteX229" fmla="*/ 1449503 w 11269336"/>
              <a:gd name="connsiteY229" fmla="*/ 2182633 h 2323145"/>
              <a:gd name="connsiteX230" fmla="*/ 1266687 w 11269336"/>
              <a:gd name="connsiteY230" fmla="*/ 2212688 h 2323145"/>
              <a:gd name="connsiteX231" fmla="*/ 1239614 w 11269336"/>
              <a:gd name="connsiteY231" fmla="*/ 2209727 h 2323145"/>
              <a:gd name="connsiteX232" fmla="*/ 1202436 w 11269336"/>
              <a:gd name="connsiteY232" fmla="*/ 2209817 h 2323145"/>
              <a:gd name="connsiteX233" fmla="*/ 1136097 w 11269336"/>
              <a:gd name="connsiteY233" fmla="*/ 2205112 h 2323145"/>
              <a:gd name="connsiteX234" fmla="*/ 988232 w 11269336"/>
              <a:gd name="connsiteY234" fmla="*/ 2235635 h 2323145"/>
              <a:gd name="connsiteX235" fmla="*/ 981959 w 11269336"/>
              <a:gd name="connsiteY235" fmla="*/ 2231607 h 2323145"/>
              <a:gd name="connsiteX236" fmla="*/ 938600 w 11269336"/>
              <a:gd name="connsiteY236" fmla="*/ 2238113 h 2323145"/>
              <a:gd name="connsiteX237" fmla="*/ 791788 w 11269336"/>
              <a:gd name="connsiteY237" fmla="*/ 2293224 h 2323145"/>
              <a:gd name="connsiteX238" fmla="*/ 706914 w 11269336"/>
              <a:gd name="connsiteY238" fmla="*/ 2305046 h 2323145"/>
              <a:gd name="connsiteX239" fmla="*/ 675971 w 11269336"/>
              <a:gd name="connsiteY239" fmla="*/ 2304030 h 2323145"/>
              <a:gd name="connsiteX240" fmla="*/ 624180 w 11269336"/>
              <a:gd name="connsiteY240" fmla="*/ 2302650 h 2323145"/>
              <a:gd name="connsiteX241" fmla="*/ 583453 w 11269336"/>
              <a:gd name="connsiteY241" fmla="*/ 2288788 h 2323145"/>
              <a:gd name="connsiteX242" fmla="*/ 540946 w 11269336"/>
              <a:gd name="connsiteY242" fmla="*/ 2292721 h 2323145"/>
              <a:gd name="connsiteX243" fmla="*/ 533680 w 11269336"/>
              <a:gd name="connsiteY243" fmla="*/ 2310233 h 2323145"/>
              <a:gd name="connsiteX244" fmla="*/ 487366 w 11269336"/>
              <a:gd name="connsiteY244" fmla="*/ 2309053 h 2323145"/>
              <a:gd name="connsiteX245" fmla="*/ 416820 w 11269336"/>
              <a:gd name="connsiteY245" fmla="*/ 2305443 h 2323145"/>
              <a:gd name="connsiteX246" fmla="*/ 376805 w 11269336"/>
              <a:gd name="connsiteY246" fmla="*/ 2307647 h 2323145"/>
              <a:gd name="connsiteX247" fmla="*/ 266777 w 11269336"/>
              <a:gd name="connsiteY247" fmla="*/ 2309012 h 2323145"/>
              <a:gd name="connsiteX248" fmla="*/ 156013 w 11269336"/>
              <a:gd name="connsiteY248" fmla="*/ 2306832 h 2323145"/>
              <a:gd name="connsiteX249" fmla="*/ 87258 w 11269336"/>
              <a:gd name="connsiteY249" fmla="*/ 2285511 h 2323145"/>
              <a:gd name="connsiteX250" fmla="*/ 23798 w 11269336"/>
              <a:gd name="connsiteY250" fmla="*/ 2281822 h 2323145"/>
              <a:gd name="connsiteX251" fmla="*/ 0 w 11269336"/>
              <a:gd name="connsiteY251" fmla="*/ 2285369 h 2323145"/>
              <a:gd name="connsiteX252" fmla="*/ 0 w 11269336"/>
              <a:gd name="connsiteY25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05765 w 11269336"/>
              <a:gd name="connsiteY141" fmla="*/ 2199902 h 2323145"/>
              <a:gd name="connsiteX142" fmla="*/ 4401354 w 11269336"/>
              <a:gd name="connsiteY142" fmla="*/ 2194745 h 2323145"/>
              <a:gd name="connsiteX143" fmla="*/ 4366646 w 11269336"/>
              <a:gd name="connsiteY143" fmla="*/ 2198564 h 2323145"/>
              <a:gd name="connsiteX144" fmla="*/ 4354009 w 11269336"/>
              <a:gd name="connsiteY144" fmla="*/ 2204984 h 2323145"/>
              <a:gd name="connsiteX145" fmla="*/ 4348284 w 11269336"/>
              <a:gd name="connsiteY145" fmla="*/ 2205270 h 2323145"/>
              <a:gd name="connsiteX146" fmla="*/ 4333906 w 11269336"/>
              <a:gd name="connsiteY146" fmla="*/ 2205251 h 2323145"/>
              <a:gd name="connsiteX147" fmla="*/ 4308819 w 11269336"/>
              <a:gd name="connsiteY147" fmla="*/ 2203822 h 2323145"/>
              <a:gd name="connsiteX148" fmla="*/ 4301210 w 11269336"/>
              <a:gd name="connsiteY148" fmla="*/ 2204456 h 2323145"/>
              <a:gd name="connsiteX149" fmla="*/ 4283095 w 11269336"/>
              <a:gd name="connsiteY149" fmla="*/ 2198177 h 2323145"/>
              <a:gd name="connsiteX150" fmla="*/ 4250119 w 11269336"/>
              <a:gd name="connsiteY150" fmla="*/ 2196342 h 2323145"/>
              <a:gd name="connsiteX151" fmla="*/ 4189203 w 11269336"/>
              <a:gd name="connsiteY151" fmla="*/ 2178994 h 2323145"/>
              <a:gd name="connsiteX152" fmla="*/ 4154035 w 11269336"/>
              <a:gd name="connsiteY152" fmla="*/ 2171950 h 2323145"/>
              <a:gd name="connsiteX153" fmla="*/ 4129569 w 11269336"/>
              <a:gd name="connsiteY153" fmla="*/ 2163850 h 2323145"/>
              <a:gd name="connsiteX154" fmla="*/ 4061250 w 11269336"/>
              <a:gd name="connsiteY154" fmla="*/ 2159236 h 2323145"/>
              <a:gd name="connsiteX155" fmla="*/ 3945480 w 11269336"/>
              <a:gd name="connsiteY155" fmla="*/ 2158279 h 2323145"/>
              <a:gd name="connsiteX156" fmla="*/ 3921468 w 11269336"/>
              <a:gd name="connsiteY156" fmla="*/ 2156588 h 2323145"/>
              <a:gd name="connsiteX157" fmla="*/ 3903348 w 11269336"/>
              <a:gd name="connsiteY157" fmla="*/ 2149220 h 2323145"/>
              <a:gd name="connsiteX158" fmla="*/ 3901342 w 11269336"/>
              <a:gd name="connsiteY158" fmla="*/ 2142355 h 2323145"/>
              <a:gd name="connsiteX159" fmla="*/ 3888539 w 11269336"/>
              <a:gd name="connsiteY159" fmla="*/ 2140476 h 2323145"/>
              <a:gd name="connsiteX160" fmla="*/ 3885662 w 11269336"/>
              <a:gd name="connsiteY160" fmla="*/ 2138740 h 2323145"/>
              <a:gd name="connsiteX161" fmla="*/ 3868627 w 11269336"/>
              <a:gd name="connsiteY161" fmla="*/ 2130023 h 2323145"/>
              <a:gd name="connsiteX162" fmla="*/ 3819177 w 11269336"/>
              <a:gd name="connsiteY162" fmla="*/ 2142111 h 2323145"/>
              <a:gd name="connsiteX163" fmla="*/ 3769100 w 11269336"/>
              <a:gd name="connsiteY163" fmla="*/ 2131731 h 2323145"/>
              <a:gd name="connsiteX164" fmla="*/ 3562752 w 11269336"/>
              <a:gd name="connsiteY164" fmla="*/ 2131785 h 2323145"/>
              <a:gd name="connsiteX165" fmla="*/ 3541402 w 11269336"/>
              <a:gd name="connsiteY165" fmla="*/ 2106821 h 2323145"/>
              <a:gd name="connsiteX166" fmla="*/ 3365341 w 11269336"/>
              <a:gd name="connsiteY166" fmla="*/ 2077638 h 2323145"/>
              <a:gd name="connsiteX167" fmla="*/ 3170922 w 11269336"/>
              <a:gd name="connsiteY167" fmla="*/ 2115957 h 2323145"/>
              <a:gd name="connsiteX168" fmla="*/ 3156256 w 11269336"/>
              <a:gd name="connsiteY168" fmla="*/ 2124773 h 2323145"/>
              <a:gd name="connsiteX169" fmla="*/ 3140298 w 11269336"/>
              <a:gd name="connsiteY169" fmla="*/ 2129182 h 2323145"/>
              <a:gd name="connsiteX170" fmla="*/ 3138514 w 11269336"/>
              <a:gd name="connsiteY170" fmla="*/ 2128069 h 2323145"/>
              <a:gd name="connsiteX171" fmla="*/ 3120467 w 11269336"/>
              <a:gd name="connsiteY171" fmla="*/ 2128281 h 2323145"/>
              <a:gd name="connsiteX172" fmla="*/ 3116175 w 11269336"/>
              <a:gd name="connsiteY172" fmla="*/ 2131633 h 2323145"/>
              <a:gd name="connsiteX173" fmla="*/ 3103685 w 11269336"/>
              <a:gd name="connsiteY173" fmla="*/ 2132814 h 2323145"/>
              <a:gd name="connsiteX174" fmla="*/ 3078794 w 11269336"/>
              <a:gd name="connsiteY174" fmla="*/ 2137935 h 2323145"/>
              <a:gd name="connsiteX175" fmla="*/ 3074407 w 11269336"/>
              <a:gd name="connsiteY175" fmla="*/ 2136274 h 2323145"/>
              <a:gd name="connsiteX176" fmla="*/ 3037285 w 11269336"/>
              <a:gd name="connsiteY176" fmla="*/ 2139919 h 2323145"/>
              <a:gd name="connsiteX177" fmla="*/ 3036901 w 11269336"/>
              <a:gd name="connsiteY177" fmla="*/ 2138726 h 2323145"/>
              <a:gd name="connsiteX178" fmla="*/ 3026996 w 11269336"/>
              <a:gd name="connsiteY178" fmla="*/ 2134322 h 2323145"/>
              <a:gd name="connsiteX179" fmla="*/ 3007772 w 11269336"/>
              <a:gd name="connsiteY179" fmla="*/ 2128742 h 2323145"/>
              <a:gd name="connsiteX180" fmla="*/ 2965030 w 11269336"/>
              <a:gd name="connsiteY180" fmla="*/ 2100494 h 2323145"/>
              <a:gd name="connsiteX181" fmla="*/ 2926342 w 11269336"/>
              <a:gd name="connsiteY181" fmla="*/ 2104155 h 2323145"/>
              <a:gd name="connsiteX182" fmla="*/ 2918608 w 11269336"/>
              <a:gd name="connsiteY182" fmla="*/ 2104215 h 2323145"/>
              <a:gd name="connsiteX183" fmla="*/ 2918475 w 11269336"/>
              <a:gd name="connsiteY183" fmla="*/ 2103937 h 2323145"/>
              <a:gd name="connsiteX184" fmla="*/ 2910360 w 11269336"/>
              <a:gd name="connsiteY184" fmla="*/ 2103444 h 2323145"/>
              <a:gd name="connsiteX185" fmla="*/ 2904507 w 11269336"/>
              <a:gd name="connsiteY185" fmla="*/ 2104326 h 2323145"/>
              <a:gd name="connsiteX186" fmla="*/ 2889503 w 11269336"/>
              <a:gd name="connsiteY186" fmla="*/ 2104443 h 2323145"/>
              <a:gd name="connsiteX187" fmla="*/ 2884480 w 11269336"/>
              <a:gd name="connsiteY187" fmla="*/ 2102626 h 2323145"/>
              <a:gd name="connsiteX188" fmla="*/ 2882689 w 11269336"/>
              <a:gd name="connsiteY188" fmla="*/ 2099228 h 2323145"/>
              <a:gd name="connsiteX189" fmla="*/ 2881291 w 11269336"/>
              <a:gd name="connsiteY189" fmla="*/ 2099618 h 2323145"/>
              <a:gd name="connsiteX190" fmla="*/ 2853979 w 11269336"/>
              <a:gd name="connsiteY190" fmla="*/ 2090388 h 2323145"/>
              <a:gd name="connsiteX191" fmla="*/ 2791790 w 11269336"/>
              <a:gd name="connsiteY191" fmla="*/ 2080332 h 2323145"/>
              <a:gd name="connsiteX192" fmla="*/ 2755844 w 11269336"/>
              <a:gd name="connsiteY192" fmla="*/ 2078874 h 2323145"/>
              <a:gd name="connsiteX193" fmla="*/ 2657742 w 11269336"/>
              <a:gd name="connsiteY193" fmla="*/ 2070179 h 2323145"/>
              <a:gd name="connsiteX194" fmla="*/ 2559549 w 11269336"/>
              <a:gd name="connsiteY194" fmla="*/ 2057873 h 2323145"/>
              <a:gd name="connsiteX195" fmla="*/ 2512054 w 11269336"/>
              <a:gd name="connsiteY195" fmla="*/ 2031671 h 2323145"/>
              <a:gd name="connsiteX196" fmla="*/ 2506437 w 11269336"/>
              <a:gd name="connsiteY196" fmla="*/ 2030918 h 2323145"/>
              <a:gd name="connsiteX197" fmla="*/ 2491752 w 11269336"/>
              <a:gd name="connsiteY197" fmla="*/ 2033906 h 2323145"/>
              <a:gd name="connsiteX198" fmla="*/ 2486338 w 11269336"/>
              <a:gd name="connsiteY198" fmla="*/ 2035862 h 2323145"/>
              <a:gd name="connsiteX199" fmla="*/ 2478186 w 11269336"/>
              <a:gd name="connsiteY199" fmla="*/ 2036953 h 2323145"/>
              <a:gd name="connsiteX200" fmla="*/ 2477950 w 11269336"/>
              <a:gd name="connsiteY200" fmla="*/ 2036715 h 2323145"/>
              <a:gd name="connsiteX201" fmla="*/ 2470381 w 11269336"/>
              <a:gd name="connsiteY201" fmla="*/ 2038256 h 2323145"/>
              <a:gd name="connsiteX202" fmla="*/ 2433781 w 11269336"/>
              <a:gd name="connsiteY202" fmla="*/ 2049140 h 2323145"/>
              <a:gd name="connsiteX203" fmla="*/ 2381172 w 11269336"/>
              <a:gd name="connsiteY203" fmla="*/ 2030645 h 2323145"/>
              <a:gd name="connsiteX204" fmla="*/ 2360198 w 11269336"/>
              <a:gd name="connsiteY204" fmla="*/ 2029059 h 2323145"/>
              <a:gd name="connsiteX205" fmla="*/ 2348815 w 11269336"/>
              <a:gd name="connsiteY205" fmla="*/ 2026798 h 2323145"/>
              <a:gd name="connsiteX206" fmla="*/ 2347988 w 11269336"/>
              <a:gd name="connsiteY206" fmla="*/ 2025745 h 2323145"/>
              <a:gd name="connsiteX207" fmla="*/ 2312920 w 11269336"/>
              <a:gd name="connsiteY207" fmla="*/ 2036311 h 2323145"/>
              <a:gd name="connsiteX208" fmla="*/ 2307986 w 11269336"/>
              <a:gd name="connsiteY208" fmla="*/ 2035583 h 2323145"/>
              <a:gd name="connsiteX209" fmla="*/ 2285481 w 11269336"/>
              <a:gd name="connsiteY209" fmla="*/ 2045197 h 2323145"/>
              <a:gd name="connsiteX210" fmla="*/ 2273666 w 11269336"/>
              <a:gd name="connsiteY210" fmla="*/ 2048710 h 2323145"/>
              <a:gd name="connsiteX211" fmla="*/ 2270719 w 11269336"/>
              <a:gd name="connsiteY211" fmla="*/ 2052702 h 2323145"/>
              <a:gd name="connsiteX212" fmla="*/ 2253080 w 11269336"/>
              <a:gd name="connsiteY212" fmla="*/ 2056363 h 2323145"/>
              <a:gd name="connsiteX213" fmla="*/ 2250906 w 11269336"/>
              <a:gd name="connsiteY213" fmla="*/ 2055654 h 2323145"/>
              <a:gd name="connsiteX214" fmla="*/ 2236905 w 11269336"/>
              <a:gd name="connsiteY214" fmla="*/ 2062882 h 2323145"/>
              <a:gd name="connsiteX215" fmla="*/ 2225830 w 11269336"/>
              <a:gd name="connsiteY215" fmla="*/ 2074027 h 2323145"/>
              <a:gd name="connsiteX216" fmla="*/ 2073776 w 11269336"/>
              <a:gd name="connsiteY216" fmla="*/ 2089244 h 2323145"/>
              <a:gd name="connsiteX217" fmla="*/ 1948256 w 11269336"/>
              <a:gd name="connsiteY217" fmla="*/ 2146616 h 2323145"/>
              <a:gd name="connsiteX218" fmla="*/ 1865582 w 11269336"/>
              <a:gd name="connsiteY218" fmla="*/ 2153738 h 2323145"/>
              <a:gd name="connsiteX219" fmla="*/ 1835210 w 11269336"/>
              <a:gd name="connsiteY219" fmla="*/ 2134244 h 2323145"/>
              <a:gd name="connsiteX220" fmla="*/ 1632661 w 11269336"/>
              <a:gd name="connsiteY220" fmla="*/ 2173882 h 2323145"/>
              <a:gd name="connsiteX221" fmla="*/ 1579590 w 11269336"/>
              <a:gd name="connsiteY221" fmla="*/ 2173680 h 2323145"/>
              <a:gd name="connsiteX222" fmla="*/ 1535601 w 11269336"/>
              <a:gd name="connsiteY222" fmla="*/ 2194590 h 2323145"/>
              <a:gd name="connsiteX223" fmla="*/ 1515594 w 11269336"/>
              <a:gd name="connsiteY223" fmla="*/ 2189622 h 2323145"/>
              <a:gd name="connsiteX224" fmla="*/ 1512113 w 11269336"/>
              <a:gd name="connsiteY224" fmla="*/ 2188534 h 2323145"/>
              <a:gd name="connsiteX225" fmla="*/ 1498838 w 11269336"/>
              <a:gd name="connsiteY225" fmla="*/ 2189213 h 2323145"/>
              <a:gd name="connsiteX226" fmla="*/ 1494279 w 11269336"/>
              <a:gd name="connsiteY226" fmla="*/ 2183112 h 2323145"/>
              <a:gd name="connsiteX227" fmla="*/ 1473714 w 11269336"/>
              <a:gd name="connsiteY227" fmla="*/ 2179625 h 2323145"/>
              <a:gd name="connsiteX228" fmla="*/ 1449503 w 11269336"/>
              <a:gd name="connsiteY228" fmla="*/ 2182633 h 2323145"/>
              <a:gd name="connsiteX229" fmla="*/ 1266687 w 11269336"/>
              <a:gd name="connsiteY229" fmla="*/ 2212688 h 2323145"/>
              <a:gd name="connsiteX230" fmla="*/ 1239614 w 11269336"/>
              <a:gd name="connsiteY230" fmla="*/ 2209727 h 2323145"/>
              <a:gd name="connsiteX231" fmla="*/ 1202436 w 11269336"/>
              <a:gd name="connsiteY231" fmla="*/ 2209817 h 2323145"/>
              <a:gd name="connsiteX232" fmla="*/ 1136097 w 11269336"/>
              <a:gd name="connsiteY232" fmla="*/ 2205112 h 2323145"/>
              <a:gd name="connsiteX233" fmla="*/ 988232 w 11269336"/>
              <a:gd name="connsiteY233" fmla="*/ 2235635 h 2323145"/>
              <a:gd name="connsiteX234" fmla="*/ 981959 w 11269336"/>
              <a:gd name="connsiteY234" fmla="*/ 2231607 h 2323145"/>
              <a:gd name="connsiteX235" fmla="*/ 938600 w 11269336"/>
              <a:gd name="connsiteY235" fmla="*/ 2238113 h 2323145"/>
              <a:gd name="connsiteX236" fmla="*/ 791788 w 11269336"/>
              <a:gd name="connsiteY236" fmla="*/ 2293224 h 2323145"/>
              <a:gd name="connsiteX237" fmla="*/ 706914 w 11269336"/>
              <a:gd name="connsiteY237" fmla="*/ 2305046 h 2323145"/>
              <a:gd name="connsiteX238" fmla="*/ 675971 w 11269336"/>
              <a:gd name="connsiteY238" fmla="*/ 2304030 h 2323145"/>
              <a:gd name="connsiteX239" fmla="*/ 624180 w 11269336"/>
              <a:gd name="connsiteY239" fmla="*/ 2302650 h 2323145"/>
              <a:gd name="connsiteX240" fmla="*/ 583453 w 11269336"/>
              <a:gd name="connsiteY240" fmla="*/ 2288788 h 2323145"/>
              <a:gd name="connsiteX241" fmla="*/ 540946 w 11269336"/>
              <a:gd name="connsiteY241" fmla="*/ 2292721 h 2323145"/>
              <a:gd name="connsiteX242" fmla="*/ 533680 w 11269336"/>
              <a:gd name="connsiteY242" fmla="*/ 2310233 h 2323145"/>
              <a:gd name="connsiteX243" fmla="*/ 487366 w 11269336"/>
              <a:gd name="connsiteY243" fmla="*/ 2309053 h 2323145"/>
              <a:gd name="connsiteX244" fmla="*/ 416820 w 11269336"/>
              <a:gd name="connsiteY244" fmla="*/ 2305443 h 2323145"/>
              <a:gd name="connsiteX245" fmla="*/ 376805 w 11269336"/>
              <a:gd name="connsiteY245" fmla="*/ 2307647 h 2323145"/>
              <a:gd name="connsiteX246" fmla="*/ 266777 w 11269336"/>
              <a:gd name="connsiteY246" fmla="*/ 2309012 h 2323145"/>
              <a:gd name="connsiteX247" fmla="*/ 156013 w 11269336"/>
              <a:gd name="connsiteY247" fmla="*/ 2306832 h 2323145"/>
              <a:gd name="connsiteX248" fmla="*/ 87258 w 11269336"/>
              <a:gd name="connsiteY248" fmla="*/ 2285511 h 2323145"/>
              <a:gd name="connsiteX249" fmla="*/ 23798 w 11269336"/>
              <a:gd name="connsiteY249" fmla="*/ 2281822 h 2323145"/>
              <a:gd name="connsiteX250" fmla="*/ 0 w 11269336"/>
              <a:gd name="connsiteY250" fmla="*/ 2285369 h 2323145"/>
              <a:gd name="connsiteX251" fmla="*/ 0 w 11269336"/>
              <a:gd name="connsiteY251" fmla="*/ 0 h 2323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</a:cxnLst>
            <a:rect l="l" t="t" r="r" b="b"/>
            <a:pathLst>
              <a:path w="11269336" h="2323145">
                <a:moveTo>
                  <a:pt x="0" y="0"/>
                </a:moveTo>
                <a:lnTo>
                  <a:pt x="11269336" y="0"/>
                </a:lnTo>
                <a:lnTo>
                  <a:pt x="11268645" y="511"/>
                </a:lnTo>
                <a:cubicBezTo>
                  <a:pt x="11257520" y="14091"/>
                  <a:pt x="11248967" y="32073"/>
                  <a:pt x="11230739" y="37096"/>
                </a:cubicBezTo>
                <a:cubicBezTo>
                  <a:pt x="11194283" y="47141"/>
                  <a:pt x="11124351" y="55013"/>
                  <a:pt x="11082485" y="78590"/>
                </a:cubicBezTo>
                <a:cubicBezTo>
                  <a:pt x="11064655" y="69818"/>
                  <a:pt x="11049588" y="97621"/>
                  <a:pt x="11031776" y="79197"/>
                </a:cubicBezTo>
                <a:cubicBezTo>
                  <a:pt x="11016683" y="85023"/>
                  <a:pt x="11009945" y="92832"/>
                  <a:pt x="10995894" y="83459"/>
                </a:cubicBezTo>
                <a:cubicBezTo>
                  <a:pt x="10971843" y="134740"/>
                  <a:pt x="10888992" y="106042"/>
                  <a:pt x="10861177" y="147419"/>
                </a:cubicBezTo>
                <a:cubicBezTo>
                  <a:pt x="10850370" y="129415"/>
                  <a:pt x="10807086" y="138624"/>
                  <a:pt x="10782732" y="135645"/>
                </a:cubicBezTo>
                <a:cubicBezTo>
                  <a:pt x="10869014" y="196205"/>
                  <a:pt x="10693356" y="147304"/>
                  <a:pt x="10660773" y="179312"/>
                </a:cubicBezTo>
                <a:cubicBezTo>
                  <a:pt x="10667385" y="121467"/>
                  <a:pt x="10595265" y="182241"/>
                  <a:pt x="10564442" y="160738"/>
                </a:cubicBezTo>
                <a:cubicBezTo>
                  <a:pt x="10544419" y="190949"/>
                  <a:pt x="10518436" y="167191"/>
                  <a:pt x="10490200" y="183533"/>
                </a:cubicBezTo>
                <a:cubicBezTo>
                  <a:pt x="10423905" y="202688"/>
                  <a:pt x="10362764" y="244779"/>
                  <a:pt x="10271351" y="243104"/>
                </a:cubicBezTo>
                <a:cubicBezTo>
                  <a:pt x="10247818" y="329775"/>
                  <a:pt x="10135674" y="303068"/>
                  <a:pt x="10061033" y="364937"/>
                </a:cubicBezTo>
                <a:cubicBezTo>
                  <a:pt x="10014289" y="383940"/>
                  <a:pt x="9930032" y="360289"/>
                  <a:pt x="9921770" y="406154"/>
                </a:cubicBezTo>
                <a:cubicBezTo>
                  <a:pt x="9894276" y="384665"/>
                  <a:pt x="9881945" y="430851"/>
                  <a:pt x="9858388" y="439489"/>
                </a:cubicBezTo>
                <a:cubicBezTo>
                  <a:pt x="9835642" y="426888"/>
                  <a:pt x="9828901" y="443125"/>
                  <a:pt x="9811914" y="449865"/>
                </a:cubicBezTo>
                <a:cubicBezTo>
                  <a:pt x="9801869" y="441287"/>
                  <a:pt x="9787055" y="444835"/>
                  <a:pt x="9784394" y="457816"/>
                </a:cubicBezTo>
                <a:cubicBezTo>
                  <a:pt x="9797169" y="483924"/>
                  <a:pt x="9656844" y="450179"/>
                  <a:pt x="9656836" y="469967"/>
                </a:cubicBezTo>
                <a:cubicBezTo>
                  <a:pt x="9589537" y="485301"/>
                  <a:pt x="9662097" y="527310"/>
                  <a:pt x="9561575" y="559978"/>
                </a:cubicBezTo>
                <a:cubicBezTo>
                  <a:pt x="9479149" y="599104"/>
                  <a:pt x="9215234" y="670585"/>
                  <a:pt x="9162278" y="704724"/>
                </a:cubicBezTo>
                <a:cubicBezTo>
                  <a:pt x="9173017" y="730567"/>
                  <a:pt x="9063215" y="727685"/>
                  <a:pt x="9062863" y="754656"/>
                </a:cubicBezTo>
                <a:cubicBezTo>
                  <a:pt x="9021608" y="774940"/>
                  <a:pt x="8924639" y="816390"/>
                  <a:pt x="8914746" y="826428"/>
                </a:cubicBezTo>
                <a:lnTo>
                  <a:pt x="8917778" y="835198"/>
                </a:lnTo>
                <a:lnTo>
                  <a:pt x="8905560" y="838358"/>
                </a:lnTo>
                <a:lnTo>
                  <a:pt x="8897564" y="834287"/>
                </a:lnTo>
                <a:lnTo>
                  <a:pt x="8878040" y="844150"/>
                </a:lnTo>
                <a:cubicBezTo>
                  <a:pt x="8861112" y="848992"/>
                  <a:pt x="8812843" y="856499"/>
                  <a:pt x="8795998" y="863337"/>
                </a:cubicBezTo>
                <a:cubicBezTo>
                  <a:pt x="8792888" y="873975"/>
                  <a:pt x="8786153" y="880792"/>
                  <a:pt x="8776970" y="885177"/>
                </a:cubicBezTo>
                <a:lnTo>
                  <a:pt x="8755719" y="889754"/>
                </a:lnTo>
                <a:lnTo>
                  <a:pt x="8743257" y="904723"/>
                </a:lnTo>
                <a:cubicBezTo>
                  <a:pt x="8737642" y="908108"/>
                  <a:pt x="8730651" y="908759"/>
                  <a:pt x="8721366" y="904711"/>
                </a:cubicBezTo>
                <a:cubicBezTo>
                  <a:pt x="8711895" y="915873"/>
                  <a:pt x="8676250" y="900745"/>
                  <a:pt x="8678353" y="926318"/>
                </a:cubicBezTo>
                <a:cubicBezTo>
                  <a:pt x="8658506" y="928813"/>
                  <a:pt x="8647569" y="933735"/>
                  <a:pt x="8636849" y="937900"/>
                </a:cubicBezTo>
                <a:lnTo>
                  <a:pt x="8620213" y="943068"/>
                </a:lnTo>
                <a:lnTo>
                  <a:pt x="8612581" y="952695"/>
                </a:lnTo>
                <a:cubicBezTo>
                  <a:pt x="8605836" y="959769"/>
                  <a:pt x="8598255" y="964412"/>
                  <a:pt x="8589038" y="963892"/>
                </a:cubicBezTo>
                <a:lnTo>
                  <a:pt x="8579950" y="960899"/>
                </a:lnTo>
                <a:cubicBezTo>
                  <a:pt x="8579740" y="962476"/>
                  <a:pt x="8579529" y="964053"/>
                  <a:pt x="8579319" y="965630"/>
                </a:cubicBezTo>
                <a:cubicBezTo>
                  <a:pt x="8579138" y="972972"/>
                  <a:pt x="8576531" y="980010"/>
                  <a:pt x="8547429" y="984506"/>
                </a:cubicBezTo>
                <a:cubicBezTo>
                  <a:pt x="8529238" y="1001725"/>
                  <a:pt x="8505565" y="1015840"/>
                  <a:pt x="8478704" y="1025490"/>
                </a:cubicBezTo>
                <a:cubicBezTo>
                  <a:pt x="8473109" y="1019545"/>
                  <a:pt x="8465819" y="1032194"/>
                  <a:pt x="8461421" y="1035512"/>
                </a:cubicBezTo>
                <a:cubicBezTo>
                  <a:pt x="8459739" y="1031087"/>
                  <a:pt x="8447663" y="1032074"/>
                  <a:pt x="8445003" y="1036851"/>
                </a:cubicBezTo>
                <a:cubicBezTo>
                  <a:pt x="8366593" y="1075951"/>
                  <a:pt x="8398773" y="1021402"/>
                  <a:pt x="8357350" y="1060213"/>
                </a:cubicBezTo>
                <a:cubicBezTo>
                  <a:pt x="8349366" y="1063843"/>
                  <a:pt x="8342208" y="1063367"/>
                  <a:pt x="8335565" y="1061151"/>
                </a:cubicBezTo>
                <a:lnTo>
                  <a:pt x="8325267" y="1055919"/>
                </a:lnTo>
                <a:lnTo>
                  <a:pt x="8293586" y="1076144"/>
                </a:lnTo>
                <a:cubicBezTo>
                  <a:pt x="8277595" y="1084193"/>
                  <a:pt x="8260401" y="1090863"/>
                  <a:pt x="8242405" y="1095960"/>
                </a:cubicBezTo>
                <a:cubicBezTo>
                  <a:pt x="8226373" y="1101227"/>
                  <a:pt x="8224213" y="1102052"/>
                  <a:pt x="8197391" y="1107746"/>
                </a:cubicBezTo>
                <a:cubicBezTo>
                  <a:pt x="8090266" y="1152133"/>
                  <a:pt x="8141491" y="1082372"/>
                  <a:pt x="8081474" y="1130125"/>
                </a:cubicBezTo>
                <a:cubicBezTo>
                  <a:pt x="8070634" y="1134173"/>
                  <a:pt x="8061619" y="1132810"/>
                  <a:pt x="8053585" y="1129169"/>
                </a:cubicBezTo>
                <a:lnTo>
                  <a:pt x="8038422" y="1119092"/>
                </a:lnTo>
                <a:lnTo>
                  <a:pt x="8029450" y="1125592"/>
                </a:lnTo>
                <a:cubicBezTo>
                  <a:pt x="7992226" y="1133484"/>
                  <a:pt x="7978616" y="1122765"/>
                  <a:pt x="7959552" y="1140188"/>
                </a:cubicBezTo>
                <a:cubicBezTo>
                  <a:pt x="7922008" y="1119572"/>
                  <a:pt x="7937737" y="1141786"/>
                  <a:pt x="7914188" y="1150862"/>
                </a:cubicBezTo>
                <a:cubicBezTo>
                  <a:pt x="7896037" y="1160155"/>
                  <a:pt x="7933463" y="1163411"/>
                  <a:pt x="7914918" y="1168758"/>
                </a:cubicBezTo>
                <a:cubicBezTo>
                  <a:pt x="7893102" y="1165887"/>
                  <a:pt x="7898453" y="1187420"/>
                  <a:pt x="7875510" y="1183153"/>
                </a:cubicBezTo>
                <a:cubicBezTo>
                  <a:pt x="7877354" y="1165743"/>
                  <a:pt x="7834286" y="1194789"/>
                  <a:pt x="7829932" y="1180782"/>
                </a:cubicBezTo>
                <a:cubicBezTo>
                  <a:pt x="7816047" y="1204874"/>
                  <a:pt x="7801901" y="1181513"/>
                  <a:pt x="7779182" y="1192665"/>
                </a:cubicBezTo>
                <a:cubicBezTo>
                  <a:pt x="7769446" y="1202686"/>
                  <a:pt x="7761564" y="1205661"/>
                  <a:pt x="7748774" y="1199586"/>
                </a:cubicBezTo>
                <a:cubicBezTo>
                  <a:pt x="7704339" y="1247771"/>
                  <a:pt x="7717626" y="1207638"/>
                  <a:pt x="7671846" y="1231966"/>
                </a:cubicBezTo>
                <a:cubicBezTo>
                  <a:pt x="7632956" y="1255682"/>
                  <a:pt x="7587383" y="1275180"/>
                  <a:pt x="7554146" y="1319748"/>
                </a:cubicBezTo>
                <a:cubicBezTo>
                  <a:pt x="7548775" y="1331557"/>
                  <a:pt x="7531272" y="1339155"/>
                  <a:pt x="7515052" y="1336718"/>
                </a:cubicBezTo>
                <a:cubicBezTo>
                  <a:pt x="7512260" y="1336298"/>
                  <a:pt x="7509613" y="1335590"/>
                  <a:pt x="7507193" y="1334617"/>
                </a:cubicBezTo>
                <a:cubicBezTo>
                  <a:pt x="7488273" y="1365207"/>
                  <a:pt x="7468925" y="1356298"/>
                  <a:pt x="7461694" y="1375866"/>
                </a:cubicBezTo>
                <a:cubicBezTo>
                  <a:pt x="7422434" y="1391917"/>
                  <a:pt x="7384603" y="1382819"/>
                  <a:pt x="7377571" y="1400128"/>
                </a:cubicBezTo>
                <a:cubicBezTo>
                  <a:pt x="7356236" y="1403926"/>
                  <a:pt x="7322509" y="1393138"/>
                  <a:pt x="7311261" y="1412652"/>
                </a:cubicBezTo>
                <a:cubicBezTo>
                  <a:pt x="7305349" y="1400071"/>
                  <a:pt x="7289966" y="1428039"/>
                  <a:pt x="7275307" y="1422171"/>
                </a:cubicBezTo>
                <a:cubicBezTo>
                  <a:pt x="7264529" y="1416601"/>
                  <a:pt x="7257348" y="1423786"/>
                  <a:pt x="7247783" y="1426330"/>
                </a:cubicBezTo>
                <a:cubicBezTo>
                  <a:pt x="7233839" y="1423056"/>
                  <a:pt x="7194363" y="1442037"/>
                  <a:pt x="7185047" y="1451812"/>
                </a:cubicBezTo>
                <a:cubicBezTo>
                  <a:pt x="7164447" y="1483396"/>
                  <a:pt x="7101577" y="1475742"/>
                  <a:pt x="7084117" y="1500281"/>
                </a:cubicBezTo>
                <a:cubicBezTo>
                  <a:pt x="7076899" y="1504821"/>
                  <a:pt x="7069494" y="1507565"/>
                  <a:pt x="7062011" y="1509183"/>
                </a:cubicBezTo>
                <a:lnTo>
                  <a:pt x="7040555" y="1511207"/>
                </a:lnTo>
                <a:lnTo>
                  <a:pt x="7033438" y="1506772"/>
                </a:lnTo>
                <a:lnTo>
                  <a:pt x="7020886" y="1510764"/>
                </a:lnTo>
                <a:lnTo>
                  <a:pt x="7017033" y="1510650"/>
                </a:lnTo>
                <a:lnTo>
                  <a:pt x="6995460" y="1511173"/>
                </a:lnTo>
                <a:cubicBezTo>
                  <a:pt x="7010208" y="1537643"/>
                  <a:pt x="6938512" y="1522467"/>
                  <a:pt x="6962144" y="1541508"/>
                </a:cubicBezTo>
                <a:cubicBezTo>
                  <a:pt x="6926351" y="1550586"/>
                  <a:pt x="6958236" y="1566326"/>
                  <a:pt x="6910674" y="1554793"/>
                </a:cubicBezTo>
                <a:cubicBezTo>
                  <a:pt x="6859225" y="1589274"/>
                  <a:pt x="6769015" y="1598548"/>
                  <a:pt x="6732152" y="1642538"/>
                </a:cubicBezTo>
                <a:cubicBezTo>
                  <a:pt x="6734901" y="1628031"/>
                  <a:pt x="6709146" y="1622413"/>
                  <a:pt x="6694106" y="1632377"/>
                </a:cubicBezTo>
                <a:cubicBezTo>
                  <a:pt x="6702628" y="1575914"/>
                  <a:pt x="6638899" y="1692862"/>
                  <a:pt x="6617223" y="1659889"/>
                </a:cubicBezTo>
                <a:cubicBezTo>
                  <a:pt x="6623246" y="1693349"/>
                  <a:pt x="6561228" y="1764690"/>
                  <a:pt x="6521138" y="1744340"/>
                </a:cubicBezTo>
                <a:cubicBezTo>
                  <a:pt x="6469831" y="1761656"/>
                  <a:pt x="6438109" y="1796731"/>
                  <a:pt x="6380677" y="1796883"/>
                </a:cubicBezTo>
                <a:cubicBezTo>
                  <a:pt x="6379865" y="1801686"/>
                  <a:pt x="6377810" y="1805986"/>
                  <a:pt x="6374897" y="1809910"/>
                </a:cubicBezTo>
                <a:lnTo>
                  <a:pt x="6364545" y="1820090"/>
                </a:lnTo>
                <a:lnTo>
                  <a:pt x="6362126" y="1819991"/>
                </a:lnTo>
                <a:cubicBezTo>
                  <a:pt x="6353055" y="1821720"/>
                  <a:pt x="6348796" y="1824537"/>
                  <a:pt x="6346673" y="1827824"/>
                </a:cubicBezTo>
                <a:lnTo>
                  <a:pt x="6345588" y="1832232"/>
                </a:lnTo>
                <a:lnTo>
                  <a:pt x="6335708" y="1838451"/>
                </a:lnTo>
                <a:lnTo>
                  <a:pt x="6318182" y="1852975"/>
                </a:lnTo>
                <a:lnTo>
                  <a:pt x="6313084" y="1853561"/>
                </a:lnTo>
                <a:lnTo>
                  <a:pt x="6283816" y="1872148"/>
                </a:lnTo>
                <a:lnTo>
                  <a:pt x="6282550" y="1871392"/>
                </a:lnTo>
                <a:cubicBezTo>
                  <a:pt x="6279041" y="1870121"/>
                  <a:pt x="6275192" y="1869982"/>
                  <a:pt x="6270527" y="1872208"/>
                </a:cubicBezTo>
                <a:cubicBezTo>
                  <a:pt x="6265029" y="1853962"/>
                  <a:pt x="6262790" y="1867903"/>
                  <a:pt x="6249518" y="1876079"/>
                </a:cubicBezTo>
                <a:cubicBezTo>
                  <a:pt x="6238019" y="1849564"/>
                  <a:pt x="6207959" y="1881750"/>
                  <a:pt x="6190386" y="1872478"/>
                </a:cubicBezTo>
                <a:cubicBezTo>
                  <a:pt x="6180893" y="1879083"/>
                  <a:pt x="6170646" y="1885584"/>
                  <a:pt x="6159777" y="1891745"/>
                </a:cubicBezTo>
                <a:lnTo>
                  <a:pt x="6153131" y="1895079"/>
                </a:lnTo>
                <a:lnTo>
                  <a:pt x="6152798" y="1894920"/>
                </a:lnTo>
                <a:cubicBezTo>
                  <a:pt x="6150925" y="1895166"/>
                  <a:pt x="6148578" y="1896082"/>
                  <a:pt x="6145388" y="1897990"/>
                </a:cubicBezTo>
                <a:lnTo>
                  <a:pt x="6141014" y="1901155"/>
                </a:lnTo>
                <a:lnTo>
                  <a:pt x="6128122" y="1907623"/>
                </a:lnTo>
                <a:lnTo>
                  <a:pt x="6122351" y="1908359"/>
                </a:lnTo>
                <a:cubicBezTo>
                  <a:pt x="6099508" y="1905910"/>
                  <a:pt x="6088334" y="1869006"/>
                  <a:pt x="6064750" y="1896394"/>
                </a:cubicBezTo>
                <a:cubicBezTo>
                  <a:pt x="6025977" y="1903785"/>
                  <a:pt x="5997095" y="1889190"/>
                  <a:pt x="5964230" y="1910038"/>
                </a:cubicBezTo>
                <a:cubicBezTo>
                  <a:pt x="5927910" y="1916874"/>
                  <a:pt x="5894873" y="1914928"/>
                  <a:pt x="5865399" y="1926966"/>
                </a:cubicBezTo>
                <a:cubicBezTo>
                  <a:pt x="5851644" y="1923038"/>
                  <a:pt x="5839380" y="1922808"/>
                  <a:pt x="5829951" y="1934755"/>
                </a:cubicBezTo>
                <a:cubicBezTo>
                  <a:pt x="5795498" y="1938369"/>
                  <a:pt x="5784532" y="1926246"/>
                  <a:pt x="5765285" y="1941322"/>
                </a:cubicBezTo>
                <a:cubicBezTo>
                  <a:pt x="5741789" y="1922874"/>
                  <a:pt x="5742385" y="1931607"/>
                  <a:pt x="5734750" y="1939793"/>
                </a:cubicBezTo>
                <a:lnTo>
                  <a:pt x="5733569" y="1940505"/>
                </a:lnTo>
                <a:lnTo>
                  <a:pt x="5730329" y="1937845"/>
                </a:lnTo>
                <a:lnTo>
                  <a:pt x="5724661" y="1937455"/>
                </a:lnTo>
                <a:lnTo>
                  <a:pt x="5710186" y="1941370"/>
                </a:lnTo>
                <a:lnTo>
                  <a:pt x="5704910" y="1943663"/>
                </a:lnTo>
                <a:cubicBezTo>
                  <a:pt x="5701213" y="1944937"/>
                  <a:pt x="5698678" y="1945391"/>
                  <a:pt x="5696836" y="1945271"/>
                </a:cubicBezTo>
                <a:lnTo>
                  <a:pt x="5696583" y="1945050"/>
                </a:lnTo>
                <a:lnTo>
                  <a:pt x="5689123" y="1947067"/>
                </a:lnTo>
                <a:cubicBezTo>
                  <a:pt x="5676655" y="1951072"/>
                  <a:pt x="5664639" y="1955533"/>
                  <a:pt x="5653291" y="1960245"/>
                </a:cubicBezTo>
                <a:cubicBezTo>
                  <a:pt x="5640346" y="1947636"/>
                  <a:pt x="5600180" y="1973739"/>
                  <a:pt x="5599385" y="1945198"/>
                </a:cubicBezTo>
                <a:cubicBezTo>
                  <a:pt x="5583913" y="1950736"/>
                  <a:pt x="5576590" y="1964134"/>
                  <a:pt x="5578300" y="1944963"/>
                </a:cubicBezTo>
                <a:cubicBezTo>
                  <a:pt x="5573104" y="1946266"/>
                  <a:pt x="5569560" y="1945382"/>
                  <a:pt x="5566758" y="1943441"/>
                </a:cubicBezTo>
                <a:lnTo>
                  <a:pt x="5565857" y="1942445"/>
                </a:lnTo>
                <a:lnTo>
                  <a:pt x="5531534" y="1955208"/>
                </a:lnTo>
                <a:lnTo>
                  <a:pt x="5526552" y="1954799"/>
                </a:lnTo>
                <a:lnTo>
                  <a:pt x="5504723" y="1965811"/>
                </a:lnTo>
                <a:lnTo>
                  <a:pt x="5493156" y="1970063"/>
                </a:lnTo>
                <a:lnTo>
                  <a:pt x="5490486" y="1974227"/>
                </a:lnTo>
                <a:cubicBezTo>
                  <a:pt x="5487271" y="1977077"/>
                  <a:pt x="5482233" y="1979045"/>
                  <a:pt x="5473107" y="1979001"/>
                </a:cubicBezTo>
                <a:lnTo>
                  <a:pt x="5470885" y="1978432"/>
                </a:lnTo>
                <a:lnTo>
                  <a:pt x="5457393" y="1986525"/>
                </a:lnTo>
                <a:cubicBezTo>
                  <a:pt x="5453194" y="1989853"/>
                  <a:pt x="5449663" y="1993721"/>
                  <a:pt x="5447102" y="1998329"/>
                </a:cubicBezTo>
                <a:cubicBezTo>
                  <a:pt x="5386283" y="2017364"/>
                  <a:pt x="5223545" y="2015483"/>
                  <a:pt x="5159151" y="2029640"/>
                </a:cubicBezTo>
                <a:cubicBezTo>
                  <a:pt x="5141359" y="2036610"/>
                  <a:pt x="5090827" y="2076822"/>
                  <a:pt x="5098838" y="2062961"/>
                </a:cubicBezTo>
                <a:cubicBezTo>
                  <a:pt x="5047883" y="2099457"/>
                  <a:pt x="4922007" y="2111466"/>
                  <a:pt x="4860988" y="2135698"/>
                </a:cubicBezTo>
                <a:cubicBezTo>
                  <a:pt x="4805413" y="2152292"/>
                  <a:pt x="4784714" y="2158665"/>
                  <a:pt x="4765388" y="2162525"/>
                </a:cubicBezTo>
                <a:cubicBezTo>
                  <a:pt x="4758560" y="2161978"/>
                  <a:pt x="4751823" y="2160531"/>
                  <a:pt x="4745033" y="2158859"/>
                </a:cubicBezTo>
                <a:lnTo>
                  <a:pt x="4741475" y="2157998"/>
                </a:lnTo>
                <a:lnTo>
                  <a:pt x="4728247" y="2159526"/>
                </a:lnTo>
                <a:lnTo>
                  <a:pt x="4723263" y="2153742"/>
                </a:lnTo>
                <a:lnTo>
                  <a:pt x="4593061" y="2171597"/>
                </a:lnTo>
                <a:lnTo>
                  <a:pt x="4405765" y="2199902"/>
                </a:lnTo>
                <a:cubicBezTo>
                  <a:pt x="4403942" y="2198353"/>
                  <a:pt x="4402457" y="2196614"/>
                  <a:pt x="4401354" y="2194745"/>
                </a:cubicBezTo>
                <a:lnTo>
                  <a:pt x="4366646" y="2198564"/>
                </a:lnTo>
                <a:lnTo>
                  <a:pt x="4354009" y="2204984"/>
                </a:lnTo>
                <a:lnTo>
                  <a:pt x="4348284" y="2205270"/>
                </a:lnTo>
                <a:lnTo>
                  <a:pt x="4333906" y="2205251"/>
                </a:lnTo>
                <a:cubicBezTo>
                  <a:pt x="4326429" y="2204713"/>
                  <a:pt x="4318024" y="2203940"/>
                  <a:pt x="4308819" y="2203822"/>
                </a:cubicBezTo>
                <a:lnTo>
                  <a:pt x="4301210" y="2204456"/>
                </a:lnTo>
                <a:lnTo>
                  <a:pt x="4283095" y="2198177"/>
                </a:lnTo>
                <a:cubicBezTo>
                  <a:pt x="4269863" y="2193337"/>
                  <a:pt x="4259612" y="2190345"/>
                  <a:pt x="4250119" y="2196342"/>
                </a:cubicBezTo>
                <a:cubicBezTo>
                  <a:pt x="4230702" y="2190559"/>
                  <a:pt x="4213171" y="2166890"/>
                  <a:pt x="4189203" y="2178994"/>
                </a:cubicBezTo>
                <a:cubicBezTo>
                  <a:pt x="4194512" y="2165594"/>
                  <a:pt x="4160734" y="2183257"/>
                  <a:pt x="4154035" y="2171950"/>
                </a:cubicBezTo>
                <a:cubicBezTo>
                  <a:pt x="4150098" y="2162547"/>
                  <a:pt x="4138934" y="2165714"/>
                  <a:pt x="4129569" y="2163850"/>
                </a:cubicBezTo>
                <a:cubicBezTo>
                  <a:pt x="4121391" y="2155090"/>
                  <a:pt x="4076089" y="2154737"/>
                  <a:pt x="4061250" y="2159236"/>
                </a:cubicBezTo>
                <a:cubicBezTo>
                  <a:pt x="4020618" y="2177811"/>
                  <a:pt x="3978175" y="2144465"/>
                  <a:pt x="3945480" y="2158279"/>
                </a:cubicBezTo>
                <a:cubicBezTo>
                  <a:pt x="3936362" y="2159139"/>
                  <a:pt x="3928502" y="2158369"/>
                  <a:pt x="3921468" y="2156588"/>
                </a:cubicBezTo>
                <a:lnTo>
                  <a:pt x="3903348" y="2149220"/>
                </a:lnTo>
                <a:lnTo>
                  <a:pt x="3901342" y="2142355"/>
                </a:lnTo>
                <a:lnTo>
                  <a:pt x="3888539" y="2140476"/>
                </a:lnTo>
                <a:lnTo>
                  <a:pt x="3885662" y="2138740"/>
                </a:lnTo>
                <a:cubicBezTo>
                  <a:pt x="3880178" y="2135398"/>
                  <a:pt x="3874645" y="2132286"/>
                  <a:pt x="3868627" y="2130023"/>
                </a:cubicBezTo>
                <a:cubicBezTo>
                  <a:pt x="3859240" y="2159198"/>
                  <a:pt x="3815892" y="2115590"/>
                  <a:pt x="3819177" y="2142111"/>
                </a:cubicBezTo>
                <a:cubicBezTo>
                  <a:pt x="3784478" y="2134756"/>
                  <a:pt x="3796708" y="2161930"/>
                  <a:pt x="3769100" y="2131731"/>
                </a:cubicBezTo>
                <a:cubicBezTo>
                  <a:pt x="3702423" y="2139704"/>
                  <a:pt x="3625642" y="2109386"/>
                  <a:pt x="3562752" y="2131785"/>
                </a:cubicBezTo>
                <a:cubicBezTo>
                  <a:pt x="3576244" y="2120400"/>
                  <a:pt x="3560801" y="2104591"/>
                  <a:pt x="3541402" y="2106821"/>
                </a:cubicBezTo>
                <a:cubicBezTo>
                  <a:pt x="3592232" y="2061584"/>
                  <a:pt x="3356194" y="2115384"/>
                  <a:pt x="3365341" y="2077638"/>
                </a:cubicBezTo>
                <a:cubicBezTo>
                  <a:pt x="3303594" y="2079161"/>
                  <a:pt x="3221644" y="2111487"/>
                  <a:pt x="3170922" y="2115957"/>
                </a:cubicBezTo>
                <a:cubicBezTo>
                  <a:pt x="3166532" y="2119769"/>
                  <a:pt x="3161579" y="2122617"/>
                  <a:pt x="3156256" y="2124773"/>
                </a:cubicBezTo>
                <a:lnTo>
                  <a:pt x="3140298" y="2129182"/>
                </a:lnTo>
                <a:lnTo>
                  <a:pt x="3138514" y="2128069"/>
                </a:lnTo>
                <a:cubicBezTo>
                  <a:pt x="3130169" y="2125710"/>
                  <a:pt x="3124679" y="2126336"/>
                  <a:pt x="3120467" y="2128281"/>
                </a:cubicBezTo>
                <a:lnTo>
                  <a:pt x="3116175" y="2131633"/>
                </a:lnTo>
                <a:lnTo>
                  <a:pt x="3103685" y="2132814"/>
                </a:lnTo>
                <a:lnTo>
                  <a:pt x="3078794" y="2137935"/>
                </a:lnTo>
                <a:lnTo>
                  <a:pt x="3074407" y="2136274"/>
                </a:lnTo>
                <a:lnTo>
                  <a:pt x="3037285" y="2139919"/>
                </a:lnTo>
                <a:lnTo>
                  <a:pt x="3036901" y="2138726"/>
                </a:lnTo>
                <a:cubicBezTo>
                  <a:pt x="3035193" y="2136135"/>
                  <a:pt x="3032337" y="2134379"/>
                  <a:pt x="3026996" y="2134322"/>
                </a:cubicBezTo>
                <a:cubicBezTo>
                  <a:pt x="3037063" y="2116196"/>
                  <a:pt x="3024412" y="2127308"/>
                  <a:pt x="3007772" y="2128742"/>
                </a:cubicBezTo>
                <a:cubicBezTo>
                  <a:pt x="3019697" y="2100910"/>
                  <a:pt x="2971305" y="2115987"/>
                  <a:pt x="2965030" y="2100494"/>
                </a:cubicBezTo>
                <a:cubicBezTo>
                  <a:pt x="2952539" y="2102174"/>
                  <a:pt x="2939545" y="2103445"/>
                  <a:pt x="2926342" y="2104155"/>
                </a:cubicBezTo>
                <a:lnTo>
                  <a:pt x="2918608" y="2104215"/>
                </a:lnTo>
                <a:cubicBezTo>
                  <a:pt x="2918564" y="2104122"/>
                  <a:pt x="2918519" y="2104030"/>
                  <a:pt x="2918475" y="2103937"/>
                </a:cubicBezTo>
                <a:cubicBezTo>
                  <a:pt x="2916840" y="2103354"/>
                  <a:pt x="2914314" y="2103149"/>
                  <a:pt x="2910360" y="2103444"/>
                </a:cubicBezTo>
                <a:lnTo>
                  <a:pt x="2904507" y="2104326"/>
                </a:lnTo>
                <a:lnTo>
                  <a:pt x="2889503" y="2104443"/>
                </a:lnTo>
                <a:lnTo>
                  <a:pt x="2884480" y="2102626"/>
                </a:lnTo>
                <a:lnTo>
                  <a:pt x="2882689" y="2099228"/>
                </a:lnTo>
                <a:lnTo>
                  <a:pt x="2881291" y="2099618"/>
                </a:lnTo>
                <a:cubicBezTo>
                  <a:pt x="2870663" y="2105606"/>
                  <a:pt x="2867338" y="2114210"/>
                  <a:pt x="2853979" y="2090388"/>
                </a:cubicBezTo>
                <a:cubicBezTo>
                  <a:pt x="2829652" y="2100099"/>
                  <a:pt x="2824975" y="2085577"/>
                  <a:pt x="2791790" y="2080332"/>
                </a:cubicBezTo>
                <a:cubicBezTo>
                  <a:pt x="2777850" y="2089504"/>
                  <a:pt x="2766709" y="2086170"/>
                  <a:pt x="2755844" y="2078874"/>
                </a:cubicBezTo>
                <a:cubicBezTo>
                  <a:pt x="2723488" y="2083049"/>
                  <a:pt x="2694065" y="2072780"/>
                  <a:pt x="2657742" y="2070179"/>
                </a:cubicBezTo>
                <a:cubicBezTo>
                  <a:pt x="2618372" y="2082020"/>
                  <a:pt x="2598368" y="2060559"/>
                  <a:pt x="2559549" y="2057873"/>
                </a:cubicBezTo>
                <a:cubicBezTo>
                  <a:pt x="2525789" y="2078403"/>
                  <a:pt x="2531908" y="2039838"/>
                  <a:pt x="2512054" y="2031671"/>
                </a:cubicBezTo>
                <a:lnTo>
                  <a:pt x="2506437" y="2030918"/>
                </a:lnTo>
                <a:lnTo>
                  <a:pt x="2491752" y="2033906"/>
                </a:lnTo>
                <a:lnTo>
                  <a:pt x="2486338" y="2035862"/>
                </a:lnTo>
                <a:cubicBezTo>
                  <a:pt x="2482568" y="2036899"/>
                  <a:pt x="2480011" y="2037191"/>
                  <a:pt x="2478186" y="2036953"/>
                </a:cubicBezTo>
                <a:lnTo>
                  <a:pt x="2477950" y="2036715"/>
                </a:lnTo>
                <a:lnTo>
                  <a:pt x="2470381" y="2038256"/>
                </a:lnTo>
                <a:cubicBezTo>
                  <a:pt x="2457686" y="2041461"/>
                  <a:pt x="2445410" y="2045155"/>
                  <a:pt x="2433781" y="2049140"/>
                </a:cubicBezTo>
                <a:cubicBezTo>
                  <a:pt x="2421781" y="2035703"/>
                  <a:pt x="2379959" y="2059234"/>
                  <a:pt x="2381172" y="2030645"/>
                </a:cubicBezTo>
                <a:cubicBezTo>
                  <a:pt x="2365380" y="2035192"/>
                  <a:pt x="2357148" y="2048120"/>
                  <a:pt x="2360198" y="2029059"/>
                </a:cubicBezTo>
                <a:cubicBezTo>
                  <a:pt x="2354933" y="2030031"/>
                  <a:pt x="2351467" y="2028919"/>
                  <a:pt x="2348815" y="2026798"/>
                </a:cubicBezTo>
                <a:lnTo>
                  <a:pt x="2347988" y="2025745"/>
                </a:lnTo>
                <a:lnTo>
                  <a:pt x="2312920" y="2036311"/>
                </a:lnTo>
                <a:lnTo>
                  <a:pt x="2307986" y="2035583"/>
                </a:lnTo>
                <a:lnTo>
                  <a:pt x="2285481" y="2045197"/>
                </a:lnTo>
                <a:lnTo>
                  <a:pt x="2273666" y="2048710"/>
                </a:lnTo>
                <a:lnTo>
                  <a:pt x="2270719" y="2052702"/>
                </a:lnTo>
                <a:cubicBezTo>
                  <a:pt x="2267315" y="2055347"/>
                  <a:pt x="2262161" y="2056992"/>
                  <a:pt x="2253080" y="2056363"/>
                </a:cubicBezTo>
                <a:lnTo>
                  <a:pt x="2250906" y="2055654"/>
                </a:lnTo>
                <a:lnTo>
                  <a:pt x="2236905" y="2062882"/>
                </a:lnTo>
                <a:cubicBezTo>
                  <a:pt x="2232493" y="2065942"/>
                  <a:pt x="2228705" y="2069583"/>
                  <a:pt x="2225830" y="2074027"/>
                </a:cubicBezTo>
                <a:cubicBezTo>
                  <a:pt x="2173117" y="2059597"/>
                  <a:pt x="2128486" y="2085502"/>
                  <a:pt x="2073776" y="2089244"/>
                </a:cubicBezTo>
                <a:cubicBezTo>
                  <a:pt x="2046050" y="2059365"/>
                  <a:pt x="1957570" y="2112693"/>
                  <a:pt x="1948256" y="2146616"/>
                </a:cubicBezTo>
                <a:cubicBezTo>
                  <a:pt x="1943005" y="2109192"/>
                  <a:pt x="1832736" y="2206239"/>
                  <a:pt x="1865582" y="2153738"/>
                </a:cubicBezTo>
                <a:cubicBezTo>
                  <a:pt x="1847376" y="2159567"/>
                  <a:pt x="1826258" y="2147592"/>
                  <a:pt x="1835210" y="2134244"/>
                </a:cubicBezTo>
                <a:cubicBezTo>
                  <a:pt x="1781916" y="2167476"/>
                  <a:pt x="1695112" y="2153556"/>
                  <a:pt x="1632661" y="2173882"/>
                </a:cubicBezTo>
                <a:cubicBezTo>
                  <a:pt x="1594177" y="2150642"/>
                  <a:pt x="1616426" y="2173975"/>
                  <a:pt x="1579590" y="2173680"/>
                </a:cubicBezTo>
                <a:cubicBezTo>
                  <a:pt x="1592812" y="2198112"/>
                  <a:pt x="1533818" y="2165220"/>
                  <a:pt x="1535601" y="2194590"/>
                </a:cubicBezTo>
                <a:cubicBezTo>
                  <a:pt x="1528840" y="2193608"/>
                  <a:pt x="1522236" y="2191728"/>
                  <a:pt x="1515594" y="2189622"/>
                </a:cubicBezTo>
                <a:lnTo>
                  <a:pt x="1512113" y="2188534"/>
                </a:lnTo>
                <a:lnTo>
                  <a:pt x="1498838" y="2189213"/>
                </a:lnTo>
                <a:lnTo>
                  <a:pt x="1494279" y="2183112"/>
                </a:lnTo>
                <a:lnTo>
                  <a:pt x="1473714" y="2179625"/>
                </a:lnTo>
                <a:cubicBezTo>
                  <a:pt x="1466138" y="2179292"/>
                  <a:pt x="1458132" y="2180071"/>
                  <a:pt x="1449503" y="2182633"/>
                </a:cubicBezTo>
                <a:lnTo>
                  <a:pt x="1266687" y="2212688"/>
                </a:lnTo>
                <a:cubicBezTo>
                  <a:pt x="1256792" y="2212722"/>
                  <a:pt x="1247024" y="2217857"/>
                  <a:pt x="1239614" y="2209727"/>
                </a:cubicBezTo>
                <a:cubicBezTo>
                  <a:pt x="1228778" y="2200326"/>
                  <a:pt x="1202276" y="2223497"/>
                  <a:pt x="1202436" y="2209817"/>
                </a:cubicBezTo>
                <a:cubicBezTo>
                  <a:pt x="1183471" y="2225854"/>
                  <a:pt x="1157340" y="2206849"/>
                  <a:pt x="1136097" y="2205112"/>
                </a:cubicBezTo>
                <a:cubicBezTo>
                  <a:pt x="1100396" y="2209415"/>
                  <a:pt x="1013922" y="2231219"/>
                  <a:pt x="988232" y="2235635"/>
                </a:cubicBezTo>
                <a:cubicBezTo>
                  <a:pt x="986445" y="2234079"/>
                  <a:pt x="984332" y="2232722"/>
                  <a:pt x="981959" y="2231607"/>
                </a:cubicBezTo>
                <a:cubicBezTo>
                  <a:pt x="968170" y="2225130"/>
                  <a:pt x="948759" y="2228043"/>
                  <a:pt x="938600" y="2238113"/>
                </a:cubicBezTo>
                <a:cubicBezTo>
                  <a:pt x="888371" y="2272824"/>
                  <a:pt x="837950" y="2280135"/>
                  <a:pt x="791788" y="2293224"/>
                </a:cubicBezTo>
                <a:cubicBezTo>
                  <a:pt x="739035" y="2305159"/>
                  <a:pt x="769009" y="2269676"/>
                  <a:pt x="706914" y="2305046"/>
                </a:cubicBezTo>
                <a:cubicBezTo>
                  <a:pt x="697882" y="2295919"/>
                  <a:pt x="689339" y="2296797"/>
                  <a:pt x="675971" y="2304030"/>
                </a:cubicBezTo>
                <a:cubicBezTo>
                  <a:pt x="650201" y="2309060"/>
                  <a:pt x="647591" y="2282853"/>
                  <a:pt x="624180" y="2302650"/>
                </a:cubicBezTo>
                <a:cubicBezTo>
                  <a:pt x="626400" y="2287987"/>
                  <a:pt x="574045" y="2305175"/>
                  <a:pt x="583453" y="2288788"/>
                </a:cubicBezTo>
                <a:cubicBezTo>
                  <a:pt x="564313" y="2278832"/>
                  <a:pt x="559671" y="2301039"/>
                  <a:pt x="540946" y="2292721"/>
                </a:cubicBezTo>
                <a:cubicBezTo>
                  <a:pt x="521576" y="2293191"/>
                  <a:pt x="554439" y="2305843"/>
                  <a:pt x="533680" y="2310233"/>
                </a:cubicBezTo>
                <a:cubicBezTo>
                  <a:pt x="508069" y="2313043"/>
                  <a:pt x="512638" y="2338541"/>
                  <a:pt x="487366" y="2309053"/>
                </a:cubicBezTo>
                <a:cubicBezTo>
                  <a:pt x="462164" y="2321083"/>
                  <a:pt x="454441" y="2307251"/>
                  <a:pt x="416820" y="2305443"/>
                </a:cubicBezTo>
                <a:cubicBezTo>
                  <a:pt x="403012" y="2315890"/>
                  <a:pt x="390105" y="2313733"/>
                  <a:pt x="376805" y="2307647"/>
                </a:cubicBezTo>
                <a:cubicBezTo>
                  <a:pt x="341751" y="2315035"/>
                  <a:pt x="307408" y="2307897"/>
                  <a:pt x="266777" y="2309012"/>
                </a:cubicBezTo>
                <a:cubicBezTo>
                  <a:pt x="225310" y="2324664"/>
                  <a:pt x="199419" y="2305548"/>
                  <a:pt x="156013" y="2306832"/>
                </a:cubicBezTo>
                <a:cubicBezTo>
                  <a:pt x="117457" y="2333851"/>
                  <a:pt x="122965" y="2279562"/>
                  <a:pt x="87258" y="2285511"/>
                </a:cubicBezTo>
                <a:cubicBezTo>
                  <a:pt x="38977" y="2309189"/>
                  <a:pt x="74043" y="2277969"/>
                  <a:pt x="23798" y="2281822"/>
                </a:cubicBezTo>
                <a:lnTo>
                  <a:pt x="0" y="2285369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7D5DBF9-086A-74CC-5FA9-0EB014706B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3479" y="393380"/>
            <a:ext cx="5741571" cy="73988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3100" dirty="0"/>
              <a:t>Format de </a:t>
            </a:r>
            <a:r>
              <a:rPr lang="en-US" sz="3100" dirty="0" err="1"/>
              <a:t>l’affichage</a:t>
            </a:r>
            <a:endParaRPr lang="en-US" sz="3100" dirty="0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2194DA59-9226-3B40-21F9-4EE48E122A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3302" y="2247905"/>
            <a:ext cx="2802090" cy="3365190"/>
          </a:xfrm>
          <a:prstGeom prst="rect">
            <a:avLst/>
          </a:prstGeom>
        </p:spPr>
      </p:pic>
      <p:pic>
        <p:nvPicPr>
          <p:cNvPr id="9" name="Espace réservé du contenu 8">
            <a:extLst>
              <a:ext uri="{FF2B5EF4-FFF2-40B4-BE49-F238E27FC236}">
                <a16:creationId xmlns:a16="http://schemas.microsoft.com/office/drawing/2014/main" id="{BCAC250D-197D-6086-6857-F9A2998340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56034" y="2673517"/>
            <a:ext cx="4148659" cy="2729074"/>
          </a:xfrm>
          <a:prstGeom prst="rect">
            <a:avLst/>
          </a:prstGeom>
        </p:spPr>
      </p:pic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CFDF195F-784B-4D00-8C92-6FC1B0499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80316" y="6277971"/>
            <a:ext cx="5163684" cy="580030"/>
          </a:xfrm>
          <a:custGeom>
            <a:avLst/>
            <a:gdLst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127968 w 6884912"/>
              <a:gd name="connsiteY58" fmla="*/ 287613 h 1161397"/>
              <a:gd name="connsiteX59" fmla="*/ 3222191 w 6884912"/>
              <a:gd name="connsiteY59" fmla="*/ 307887 h 1161397"/>
              <a:gd name="connsiteX60" fmla="*/ 3227953 w 6884912"/>
              <a:gd name="connsiteY60" fmla="*/ 297650 h 1161397"/>
              <a:gd name="connsiteX61" fmla="*/ 3287859 w 6884912"/>
              <a:gd name="connsiteY61" fmla="*/ 287558 h 1161397"/>
              <a:gd name="connsiteX62" fmla="*/ 3510042 w 6884912"/>
              <a:gd name="connsiteY62" fmla="*/ 311820 h 1161397"/>
              <a:gd name="connsiteX63" fmla="*/ 3626773 w 6884912"/>
              <a:gd name="connsiteY63" fmla="*/ 290452 h 1161397"/>
              <a:gd name="connsiteX64" fmla="*/ 3666217 w 6884912"/>
              <a:gd name="connsiteY64" fmla="*/ 273255 h 1161397"/>
              <a:gd name="connsiteX65" fmla="*/ 3732427 w 6884912"/>
              <a:gd name="connsiteY65" fmla="*/ 245039 h 1161397"/>
              <a:gd name="connsiteX66" fmla="*/ 3777022 w 6884912"/>
              <a:gd name="connsiteY66" fmla="*/ 200276 h 1161397"/>
              <a:gd name="connsiteX67" fmla="*/ 3791246 w 6884912"/>
              <a:gd name="connsiteY67" fmla="*/ 189996 h 1161397"/>
              <a:gd name="connsiteX68" fmla="*/ 3819864 w 6884912"/>
              <a:gd name="connsiteY68" fmla="*/ 194605 h 1161397"/>
              <a:gd name="connsiteX69" fmla="*/ 3830398 w 6884912"/>
              <a:gd name="connsiteY69" fmla="*/ 188383 h 1161397"/>
              <a:gd name="connsiteX70" fmla="*/ 3834360 w 6884912"/>
              <a:gd name="connsiteY70" fmla="*/ 188992 h 1161397"/>
              <a:gd name="connsiteX71" fmla="*/ 3843715 w 6884912"/>
              <a:gd name="connsiteY71" fmla="*/ 188752 h 1161397"/>
              <a:gd name="connsiteX72" fmla="*/ 3842609 w 6884912"/>
              <a:gd name="connsiteY72" fmla="*/ 197386 h 1161397"/>
              <a:gd name="connsiteX73" fmla="*/ 3853961 w 6884912"/>
              <a:gd name="connsiteY73" fmla="*/ 213380 h 1161397"/>
              <a:gd name="connsiteX74" fmla="*/ 3907640 w 6884912"/>
              <a:gd name="connsiteY74" fmla="*/ 207568 h 1161397"/>
              <a:gd name="connsiteX75" fmla="*/ 3910449 w 6884912"/>
              <a:gd name="connsiteY75" fmla="*/ 197808 h 1161397"/>
              <a:gd name="connsiteX76" fmla="*/ 3917197 w 6884912"/>
              <a:gd name="connsiteY76" fmla="*/ 196121 h 1161397"/>
              <a:gd name="connsiteX77" fmla="*/ 3922400 w 6884912"/>
              <a:gd name="connsiteY77" fmla="*/ 205056 h 1161397"/>
              <a:gd name="connsiteX78" fmla="*/ 4013061 w 6884912"/>
              <a:gd name="connsiteY78" fmla="*/ 224874 h 1161397"/>
              <a:gd name="connsiteX79" fmla="*/ 4134285 w 6884912"/>
              <a:gd name="connsiteY79" fmla="*/ 235592 h 1161397"/>
              <a:gd name="connsiteX80" fmla="*/ 4220717 w 6884912"/>
              <a:gd name="connsiteY80" fmla="*/ 192946 h 1161397"/>
              <a:gd name="connsiteX81" fmla="*/ 4228802 w 6884912"/>
              <a:gd name="connsiteY81" fmla="*/ 201468 h 1161397"/>
              <a:gd name="connsiteX82" fmla="*/ 4289361 w 6884912"/>
              <a:gd name="connsiteY82" fmla="*/ 196642 h 1161397"/>
              <a:gd name="connsiteX83" fmla="*/ 4498913 w 6884912"/>
              <a:gd name="connsiteY83" fmla="*/ 118915 h 1161397"/>
              <a:gd name="connsiteX84" fmla="*/ 4617330 w 6884912"/>
              <a:gd name="connsiteY84" fmla="*/ 111163 h 1161397"/>
              <a:gd name="connsiteX85" fmla="*/ 4659778 w 6884912"/>
              <a:gd name="connsiteY85" fmla="*/ 118219 h 1161397"/>
              <a:gd name="connsiteX86" fmla="*/ 4730870 w 6884912"/>
              <a:gd name="connsiteY86" fmla="*/ 129432 h 1161397"/>
              <a:gd name="connsiteX87" fmla="*/ 4785037 w 6884912"/>
              <a:gd name="connsiteY87" fmla="*/ 161964 h 1161397"/>
              <a:gd name="connsiteX88" fmla="*/ 4844073 w 6884912"/>
              <a:gd name="connsiteY88" fmla="*/ 161768 h 1161397"/>
              <a:gd name="connsiteX89" fmla="*/ 4856454 w 6884912"/>
              <a:gd name="connsiteY89" fmla="*/ 130488 h 1161397"/>
              <a:gd name="connsiteX90" fmla="*/ 4920038 w 6884912"/>
              <a:gd name="connsiteY90" fmla="*/ 140418 h 1161397"/>
              <a:gd name="connsiteX91" fmla="*/ 5016639 w 6884912"/>
              <a:gd name="connsiteY91" fmla="*/ 158905 h 1161397"/>
              <a:gd name="connsiteX92" fmla="*/ 5072009 w 6884912"/>
              <a:gd name="connsiteY92" fmla="*/ 161502 h 1161397"/>
              <a:gd name="connsiteX93" fmla="*/ 5223626 w 6884912"/>
              <a:gd name="connsiteY93" fmla="*/ 177356 h 1161397"/>
              <a:gd name="connsiteX94" fmla="*/ 5375773 w 6884912"/>
              <a:gd name="connsiteY94" fmla="*/ 199913 h 1161397"/>
              <a:gd name="connsiteX95" fmla="*/ 5467502 w 6884912"/>
              <a:gd name="connsiteY95" fmla="*/ 250963 h 1161397"/>
              <a:gd name="connsiteX96" fmla="*/ 5592395 w 6884912"/>
              <a:gd name="connsiteY96" fmla="*/ 265434 h 1161397"/>
              <a:gd name="connsiteX97" fmla="*/ 5613532 w 6884912"/>
              <a:gd name="connsiteY97" fmla="*/ 273379 h 1161397"/>
              <a:gd name="connsiteX98" fmla="*/ 5642173 w 6884912"/>
              <a:gd name="connsiteY98" fmla="*/ 266904 h 1161397"/>
              <a:gd name="connsiteX99" fmla="*/ 5756910 w 6884912"/>
              <a:gd name="connsiteY99" fmla="*/ 239211 h 1161397"/>
              <a:gd name="connsiteX100" fmla="*/ 5846667 w 6884912"/>
              <a:gd name="connsiteY100" fmla="*/ 201786 h 1161397"/>
              <a:gd name="connsiteX101" fmla="*/ 5960732 w 6884912"/>
              <a:gd name="connsiteY101" fmla="*/ 220708 h 1161397"/>
              <a:gd name="connsiteX102" fmla="*/ 6029542 w 6884912"/>
              <a:gd name="connsiteY102" fmla="*/ 210339 h 1161397"/>
              <a:gd name="connsiteX103" fmla="*/ 6141123 w 6884912"/>
              <a:gd name="connsiteY103" fmla="*/ 159923 h 1161397"/>
              <a:gd name="connsiteX104" fmla="*/ 6290640 w 6884912"/>
              <a:gd name="connsiteY104" fmla="*/ 167441 h 1161397"/>
              <a:gd name="connsiteX105" fmla="*/ 6322806 w 6884912"/>
              <a:gd name="connsiteY105" fmla="*/ 213293 h 1161397"/>
              <a:gd name="connsiteX106" fmla="*/ 6364914 w 6884912"/>
              <a:gd name="connsiteY106" fmla="*/ 240140 h 1161397"/>
              <a:gd name="connsiteX107" fmla="*/ 6380420 w 6884912"/>
              <a:gd name="connsiteY107" fmla="*/ 173195 h 1161397"/>
              <a:gd name="connsiteX108" fmla="*/ 6507891 w 6884912"/>
              <a:gd name="connsiteY108" fmla="*/ 118474 h 1161397"/>
              <a:gd name="connsiteX109" fmla="*/ 6571807 w 6884912"/>
              <a:gd name="connsiteY109" fmla="*/ 98636 h 1161397"/>
              <a:gd name="connsiteX110" fmla="*/ 6671880 w 6884912"/>
              <a:gd name="connsiteY110" fmla="*/ 82931 h 1161397"/>
              <a:gd name="connsiteX111" fmla="*/ 6702266 w 6884912"/>
              <a:gd name="connsiteY111" fmla="*/ 75470 h 1161397"/>
              <a:gd name="connsiteX112" fmla="*/ 6845802 w 6884912"/>
              <a:gd name="connsiteY112" fmla="*/ 24496 h 1161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6884912" h="1161397">
                <a:moveTo>
                  <a:pt x="6884912" y="0"/>
                </a:moveTo>
                <a:lnTo>
                  <a:pt x="6884912" y="1161397"/>
                </a:lnTo>
                <a:lnTo>
                  <a:pt x="0" y="1161397"/>
                </a:lnTo>
                <a:lnTo>
                  <a:pt x="27135" y="1147460"/>
                </a:lnTo>
                <a:cubicBezTo>
                  <a:pt x="57431" y="1167048"/>
                  <a:pt x="61886" y="1135904"/>
                  <a:pt x="115388" y="1159043"/>
                </a:cubicBezTo>
                <a:cubicBezTo>
                  <a:pt x="116121" y="1155340"/>
                  <a:pt x="117370" y="1151777"/>
                  <a:pt x="119094" y="1148463"/>
                </a:cubicBezTo>
                <a:cubicBezTo>
                  <a:pt x="129121" y="1129214"/>
                  <a:pt x="152727" y="1122391"/>
                  <a:pt x="171824" y="1133224"/>
                </a:cubicBezTo>
                <a:cubicBezTo>
                  <a:pt x="254344" y="1161369"/>
                  <a:pt x="315458" y="1143220"/>
                  <a:pt x="376455" y="1137381"/>
                </a:cubicBezTo>
                <a:cubicBezTo>
                  <a:pt x="443775" y="1125614"/>
                  <a:pt x="382885" y="1083927"/>
                  <a:pt x="478946" y="1106011"/>
                </a:cubicBezTo>
                <a:cubicBezTo>
                  <a:pt x="481662" y="1085172"/>
                  <a:pt x="491731" y="1081489"/>
                  <a:pt x="512111" y="1085599"/>
                </a:cubicBezTo>
                <a:cubicBezTo>
                  <a:pt x="544368" y="1078502"/>
                  <a:pt x="526559" y="1032754"/>
                  <a:pt x="567875" y="1051976"/>
                </a:cubicBezTo>
                <a:cubicBezTo>
                  <a:pt x="553871" y="1028602"/>
                  <a:pt x="624901" y="1025930"/>
                  <a:pt x="601644" y="1003997"/>
                </a:cubicBezTo>
                <a:cubicBezTo>
                  <a:pt x="614803" y="975652"/>
                  <a:pt x="637415" y="1010272"/>
                  <a:pt x="651408" y="984938"/>
                </a:cubicBezTo>
                <a:cubicBezTo>
                  <a:pt x="673042" y="974024"/>
                  <a:pt x="646948" y="1015207"/>
                  <a:pt x="673197" y="1010060"/>
                </a:cubicBezTo>
                <a:cubicBezTo>
                  <a:pt x="703527" y="999318"/>
                  <a:pt x="718626" y="1045053"/>
                  <a:pt x="723108" y="980081"/>
                </a:cubicBezTo>
                <a:cubicBezTo>
                  <a:pt x="760262" y="985126"/>
                  <a:pt x="757827" y="957145"/>
                  <a:pt x="797699" y="931362"/>
                </a:cubicBezTo>
                <a:cubicBezTo>
                  <a:pt x="821097" y="940623"/>
                  <a:pt x="833565" y="929189"/>
                  <a:pt x="843359" y="910894"/>
                </a:cubicBezTo>
                <a:cubicBezTo>
                  <a:pt x="887668" y="902160"/>
                  <a:pt x="919738" y="869376"/>
                  <a:pt x="965215" y="846701"/>
                </a:cubicBezTo>
                <a:cubicBezTo>
                  <a:pt x="1023081" y="848019"/>
                  <a:pt x="1036422" y="800154"/>
                  <a:pt x="1085080" y="776086"/>
                </a:cubicBezTo>
                <a:cubicBezTo>
                  <a:pt x="1140763" y="795544"/>
                  <a:pt x="1110309" y="730471"/>
                  <a:pt x="1131224" y="706160"/>
                </a:cubicBezTo>
                <a:lnTo>
                  <a:pt x="1138051" y="702034"/>
                </a:lnTo>
                <a:lnTo>
                  <a:pt x="1158800" y="700004"/>
                </a:lnTo>
                <a:lnTo>
                  <a:pt x="1166947" y="700762"/>
                </a:lnTo>
                <a:cubicBezTo>
                  <a:pt x="1172432" y="700717"/>
                  <a:pt x="1175913" y="699961"/>
                  <a:pt x="1178135" y="698631"/>
                </a:cubicBezTo>
                <a:lnTo>
                  <a:pt x="1178301" y="698094"/>
                </a:lnTo>
                <a:lnTo>
                  <a:pt x="1188995" y="697048"/>
                </a:lnTo>
                <a:cubicBezTo>
                  <a:pt x="1207294" y="696390"/>
                  <a:pt x="1225337" y="696802"/>
                  <a:pt x="1242716" y="698052"/>
                </a:cubicBezTo>
                <a:cubicBezTo>
                  <a:pt x="1250387" y="668345"/>
                  <a:pt x="1318259" y="689091"/>
                  <a:pt x="1299977" y="639196"/>
                </a:cubicBezTo>
                <a:cubicBezTo>
                  <a:pt x="1323072" y="639367"/>
                  <a:pt x="1341279" y="658105"/>
                  <a:pt x="1326190" y="625955"/>
                </a:cubicBezTo>
                <a:cubicBezTo>
                  <a:pt x="1333572" y="625050"/>
                  <a:pt x="1337406" y="621362"/>
                  <a:pt x="1339600" y="616295"/>
                </a:cubicBezTo>
                <a:lnTo>
                  <a:pt x="1340054" y="614022"/>
                </a:lnTo>
                <a:lnTo>
                  <a:pt x="1391606" y="615229"/>
                </a:lnTo>
                <a:lnTo>
                  <a:pt x="1397565" y="611490"/>
                </a:lnTo>
                <a:lnTo>
                  <a:pt x="1432302" y="617267"/>
                </a:lnTo>
                <a:lnTo>
                  <a:pt x="1449644" y="617591"/>
                </a:lnTo>
                <a:lnTo>
                  <a:pt x="1455793" y="623174"/>
                </a:lnTo>
                <a:cubicBezTo>
                  <a:pt x="1461744" y="626151"/>
                  <a:pt x="1469373" y="626493"/>
                  <a:pt x="1480758" y="620863"/>
                </a:cubicBezTo>
                <a:lnTo>
                  <a:pt x="1483154" y="618527"/>
                </a:lnTo>
                <a:lnTo>
                  <a:pt x="1505495" y="624325"/>
                </a:lnTo>
                <a:cubicBezTo>
                  <a:pt x="1512992" y="627532"/>
                  <a:pt x="1520025" y="632078"/>
                  <a:pt x="1526340" y="638496"/>
                </a:cubicBezTo>
                <a:cubicBezTo>
                  <a:pt x="1586113" y="586768"/>
                  <a:pt x="1659006" y="610309"/>
                  <a:pt x="1731986" y="589682"/>
                </a:cubicBezTo>
                <a:cubicBezTo>
                  <a:pt x="1750397" y="523106"/>
                  <a:pt x="1896056" y="573257"/>
                  <a:pt x="1927935" y="628540"/>
                </a:cubicBezTo>
                <a:cubicBezTo>
                  <a:pt x="1912854" y="559823"/>
                  <a:pt x="2112261" y="676347"/>
                  <a:pt x="2039075" y="599964"/>
                </a:cubicBezTo>
                <a:cubicBezTo>
                  <a:pt x="2066036" y="601198"/>
                  <a:pt x="2086366" y="569532"/>
                  <a:pt x="2066980" y="550413"/>
                </a:cubicBezTo>
                <a:cubicBezTo>
                  <a:pt x="2155364" y="582582"/>
                  <a:pt x="2259548" y="514786"/>
                  <a:pt x="2352236" y="519602"/>
                </a:cubicBezTo>
                <a:cubicBezTo>
                  <a:pt x="2388450" y="459394"/>
                  <a:pt x="2373298" y="511682"/>
                  <a:pt x="2420791" y="492826"/>
                </a:cubicBezTo>
                <a:cubicBezTo>
                  <a:pt x="2417962" y="542563"/>
                  <a:pt x="2475071" y="455098"/>
                  <a:pt x="2489932" y="507864"/>
                </a:cubicBezTo>
                <a:cubicBezTo>
                  <a:pt x="2498105" y="502761"/>
                  <a:pt x="2505553" y="496153"/>
                  <a:pt x="2512917" y="489127"/>
                </a:cubicBezTo>
                <a:lnTo>
                  <a:pt x="2516783" y="485473"/>
                </a:lnTo>
                <a:lnTo>
                  <a:pt x="2534360" y="480064"/>
                </a:lnTo>
                <a:lnTo>
                  <a:pt x="2536691" y="467018"/>
                </a:lnTo>
                <a:lnTo>
                  <a:pt x="2561265" y="450623"/>
                </a:lnTo>
                <a:cubicBezTo>
                  <a:pt x="2570872" y="446262"/>
                  <a:pt x="2581686" y="443655"/>
                  <a:pt x="2594349" y="443884"/>
                </a:cubicBezTo>
                <a:cubicBezTo>
                  <a:pt x="2640435" y="464638"/>
                  <a:pt x="2696955" y="396361"/>
                  <a:pt x="2754324" y="424766"/>
                </a:cubicBezTo>
                <a:cubicBezTo>
                  <a:pt x="2775130" y="430896"/>
                  <a:pt x="2837731" y="423458"/>
                  <a:pt x="2848470" y="405966"/>
                </a:cubicBezTo>
                <a:cubicBezTo>
                  <a:pt x="2861295" y="401100"/>
                  <a:pt x="2876936" y="405309"/>
                  <a:pt x="2881772" y="387260"/>
                </a:cubicBezTo>
                <a:cubicBezTo>
                  <a:pt x="2890299" y="365261"/>
                  <a:pt x="2938134" y="392997"/>
                  <a:pt x="2929932" y="368912"/>
                </a:cubicBezTo>
                <a:cubicBezTo>
                  <a:pt x="2963844" y="387799"/>
                  <a:pt x="2986550" y="341223"/>
                  <a:pt x="3013020" y="327578"/>
                </a:cubicBezTo>
                <a:cubicBezTo>
                  <a:pt x="3040041" y="346996"/>
                  <a:pt x="3068934" y="299222"/>
                  <a:pt x="3127968" y="287613"/>
                </a:cubicBezTo>
                <a:cubicBezTo>
                  <a:pt x="3157770" y="310215"/>
                  <a:pt x="3167695" y="279445"/>
                  <a:pt x="3222191" y="307887"/>
                </a:cubicBezTo>
                <a:cubicBezTo>
                  <a:pt x="3223593" y="304249"/>
                  <a:pt x="3225533" y="300801"/>
                  <a:pt x="3227953" y="297650"/>
                </a:cubicBezTo>
                <a:cubicBezTo>
                  <a:pt x="3242008" y="279345"/>
                  <a:pt x="3268831" y="274825"/>
                  <a:pt x="3287859" y="287558"/>
                </a:cubicBezTo>
                <a:cubicBezTo>
                  <a:pt x="3373144" y="323866"/>
                  <a:pt x="3442657" y="311681"/>
                  <a:pt x="3510042" y="311820"/>
                </a:cubicBezTo>
                <a:cubicBezTo>
                  <a:pt x="3585274" y="306641"/>
                  <a:pt x="3525753" y="258887"/>
                  <a:pt x="3626773" y="290452"/>
                </a:cubicBezTo>
                <a:cubicBezTo>
                  <a:pt x="3633124" y="269835"/>
                  <a:pt x="3644693" y="267134"/>
                  <a:pt x="3666217" y="273255"/>
                </a:cubicBezTo>
                <a:cubicBezTo>
                  <a:pt x="3702502" y="269310"/>
                  <a:pt x="3690563" y="221720"/>
                  <a:pt x="3732427" y="245039"/>
                </a:cubicBezTo>
                <a:cubicBezTo>
                  <a:pt x="3720985" y="220241"/>
                  <a:pt x="3798776" y="224539"/>
                  <a:pt x="3777022" y="200276"/>
                </a:cubicBezTo>
                <a:cubicBezTo>
                  <a:pt x="3781759" y="193499"/>
                  <a:pt x="3786499" y="190723"/>
                  <a:pt x="3791246" y="189996"/>
                </a:cubicBezTo>
                <a:cubicBezTo>
                  <a:pt x="3800740" y="188542"/>
                  <a:pt x="3810265" y="195284"/>
                  <a:pt x="3819864" y="194605"/>
                </a:cubicBezTo>
                <a:lnTo>
                  <a:pt x="3830398" y="188383"/>
                </a:lnTo>
                <a:lnTo>
                  <a:pt x="3834360" y="188992"/>
                </a:lnTo>
                <a:lnTo>
                  <a:pt x="3843715" y="188752"/>
                </a:lnTo>
                <a:lnTo>
                  <a:pt x="3842609" y="197386"/>
                </a:lnTo>
                <a:cubicBezTo>
                  <a:pt x="3840673" y="205638"/>
                  <a:pt x="3839248" y="214671"/>
                  <a:pt x="3853961" y="213380"/>
                </a:cubicBezTo>
                <a:cubicBezTo>
                  <a:pt x="3884396" y="206569"/>
                  <a:pt x="3895082" y="241941"/>
                  <a:pt x="3907640" y="207568"/>
                </a:cubicBezTo>
                <a:lnTo>
                  <a:pt x="3910449" y="197808"/>
                </a:lnTo>
                <a:lnTo>
                  <a:pt x="3917197" y="196121"/>
                </a:lnTo>
                <a:cubicBezTo>
                  <a:pt x="3920833" y="196372"/>
                  <a:pt x="3922919" y="198717"/>
                  <a:pt x="3922400" y="205056"/>
                </a:cubicBezTo>
                <a:cubicBezTo>
                  <a:pt x="3950680" y="178467"/>
                  <a:pt x="3984062" y="218098"/>
                  <a:pt x="4013061" y="224874"/>
                </a:cubicBezTo>
                <a:cubicBezTo>
                  <a:pt x="4034530" y="199451"/>
                  <a:pt x="4074202" y="238734"/>
                  <a:pt x="4134285" y="235592"/>
                </a:cubicBezTo>
                <a:cubicBezTo>
                  <a:pt x="4157674" y="206403"/>
                  <a:pt x="4174806" y="233822"/>
                  <a:pt x="4220717" y="192946"/>
                </a:cubicBezTo>
                <a:cubicBezTo>
                  <a:pt x="4222964" y="196132"/>
                  <a:pt x="4225687" y="199002"/>
                  <a:pt x="4228802" y="201468"/>
                </a:cubicBezTo>
                <a:cubicBezTo>
                  <a:pt x="4246898" y="215792"/>
                  <a:pt x="4274013" y="213632"/>
                  <a:pt x="4289361" y="196642"/>
                </a:cubicBezTo>
                <a:cubicBezTo>
                  <a:pt x="4363212" y="140627"/>
                  <a:pt x="4433598" y="135488"/>
                  <a:pt x="4498913" y="118915"/>
                </a:cubicBezTo>
                <a:cubicBezTo>
                  <a:pt x="4573135" y="105586"/>
                  <a:pt x="4527062" y="166416"/>
                  <a:pt x="4617330" y="111163"/>
                </a:cubicBezTo>
                <a:cubicBezTo>
                  <a:pt x="4628518" y="129608"/>
                  <a:pt x="4640397" y="129405"/>
                  <a:pt x="4659778" y="118219"/>
                </a:cubicBezTo>
                <a:cubicBezTo>
                  <a:pt x="4695929" y="113193"/>
                  <a:pt x="4695958" y="162259"/>
                  <a:pt x="4730870" y="129432"/>
                </a:cubicBezTo>
                <a:cubicBezTo>
                  <a:pt x="4725822" y="156271"/>
                  <a:pt x="4800214" y="133127"/>
                  <a:pt x="4785037" y="161964"/>
                </a:cubicBezTo>
                <a:cubicBezTo>
                  <a:pt x="4810025" y="183633"/>
                  <a:pt x="4819434" y="143205"/>
                  <a:pt x="4844073" y="161768"/>
                </a:cubicBezTo>
                <a:cubicBezTo>
                  <a:pt x="4870797" y="164132"/>
                  <a:pt x="4827288" y="135164"/>
                  <a:pt x="4856454" y="130488"/>
                </a:cubicBezTo>
                <a:cubicBezTo>
                  <a:pt x="4892086" y="129553"/>
                  <a:pt x="4889263" y="81477"/>
                  <a:pt x="4920038" y="140418"/>
                </a:cubicBezTo>
                <a:cubicBezTo>
                  <a:pt x="4956358" y="122308"/>
                  <a:pt x="4965108" y="149263"/>
                  <a:pt x="5016639" y="158905"/>
                </a:cubicBezTo>
                <a:cubicBezTo>
                  <a:pt x="5037063" y="141828"/>
                  <a:pt x="5054534" y="147986"/>
                  <a:pt x="5072009" y="161502"/>
                </a:cubicBezTo>
                <a:cubicBezTo>
                  <a:pt x="5121260" y="153653"/>
                  <a:pt x="5167555" y="172635"/>
                  <a:pt x="5223626" y="177356"/>
                </a:cubicBezTo>
                <a:cubicBezTo>
                  <a:pt x="5282824" y="155243"/>
                  <a:pt x="5315859" y="195041"/>
                  <a:pt x="5375773" y="199913"/>
                </a:cubicBezTo>
                <a:cubicBezTo>
                  <a:pt x="5432511" y="156218"/>
                  <a:pt x="5417550" y="256036"/>
                  <a:pt x="5467502" y="250963"/>
                </a:cubicBezTo>
                <a:cubicBezTo>
                  <a:pt x="5547124" y="209975"/>
                  <a:pt x="5467171" y="283839"/>
                  <a:pt x="5592395" y="265434"/>
                </a:cubicBezTo>
                <a:cubicBezTo>
                  <a:pt x="5599201" y="258867"/>
                  <a:pt x="5614752" y="264706"/>
                  <a:pt x="5613532" y="273379"/>
                </a:cubicBezTo>
                <a:cubicBezTo>
                  <a:pt x="5621390" y="270408"/>
                  <a:pt x="5639720" y="253173"/>
                  <a:pt x="5642173" y="266904"/>
                </a:cubicBezTo>
                <a:cubicBezTo>
                  <a:pt x="5682296" y="267049"/>
                  <a:pt x="5721812" y="257513"/>
                  <a:pt x="5756910" y="239211"/>
                </a:cubicBezTo>
                <a:cubicBezTo>
                  <a:pt x="5834998" y="260050"/>
                  <a:pt x="5790596" y="197229"/>
                  <a:pt x="5846667" y="201786"/>
                </a:cubicBezTo>
                <a:cubicBezTo>
                  <a:pt x="5892444" y="227312"/>
                  <a:pt x="5908324" y="204527"/>
                  <a:pt x="5960732" y="220708"/>
                </a:cubicBezTo>
                <a:cubicBezTo>
                  <a:pt x="5977124" y="175349"/>
                  <a:pt x="6009640" y="223654"/>
                  <a:pt x="6029542" y="210339"/>
                </a:cubicBezTo>
                <a:cubicBezTo>
                  <a:pt x="6063108" y="261420"/>
                  <a:pt x="6107411" y="160034"/>
                  <a:pt x="6141123" y="159923"/>
                </a:cubicBezTo>
                <a:cubicBezTo>
                  <a:pt x="6198068" y="167749"/>
                  <a:pt x="6260628" y="219715"/>
                  <a:pt x="6290640" y="167441"/>
                </a:cubicBezTo>
                <a:cubicBezTo>
                  <a:pt x="6295193" y="188689"/>
                  <a:pt x="6290494" y="217816"/>
                  <a:pt x="6322806" y="213293"/>
                </a:cubicBezTo>
                <a:cubicBezTo>
                  <a:pt x="6335911" y="223881"/>
                  <a:pt x="6338726" y="256581"/>
                  <a:pt x="6364914" y="240140"/>
                </a:cubicBezTo>
                <a:cubicBezTo>
                  <a:pt x="6331888" y="211628"/>
                  <a:pt x="6385856" y="207033"/>
                  <a:pt x="6380420" y="173195"/>
                </a:cubicBezTo>
                <a:cubicBezTo>
                  <a:pt x="6420580" y="151473"/>
                  <a:pt x="6513519" y="179296"/>
                  <a:pt x="6507891" y="118474"/>
                </a:cubicBezTo>
                <a:cubicBezTo>
                  <a:pt x="6519398" y="82452"/>
                  <a:pt x="6571830" y="137398"/>
                  <a:pt x="6571807" y="98636"/>
                </a:cubicBezTo>
                <a:cubicBezTo>
                  <a:pt x="6594702" y="123421"/>
                  <a:pt x="6634676" y="82071"/>
                  <a:pt x="6671880" y="82931"/>
                </a:cubicBezTo>
                <a:cubicBezTo>
                  <a:pt x="6678855" y="65407"/>
                  <a:pt x="6687415" y="66196"/>
                  <a:pt x="6702266" y="75470"/>
                </a:cubicBezTo>
                <a:cubicBezTo>
                  <a:pt x="6747004" y="78450"/>
                  <a:pt x="6798307" y="53072"/>
                  <a:pt x="6845802" y="24496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67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499</TotalTime>
  <Words>410</Words>
  <Application>Microsoft Office PowerPoint</Application>
  <PresentationFormat>Affichage à l'écran (4:3)</PresentationFormat>
  <Paragraphs>67</Paragraphs>
  <Slides>53</Slides>
  <Notes>2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53</vt:i4>
      </vt:variant>
    </vt:vector>
  </HeadingPairs>
  <TitlesOfParts>
    <vt:vector size="58" baseType="lpstr">
      <vt:lpstr>Aptos</vt:lpstr>
      <vt:lpstr>Arial</vt:lpstr>
      <vt:lpstr>Calibri</vt:lpstr>
      <vt:lpstr>Helvetica Neue Medium</vt:lpstr>
      <vt:lpstr>Office Theme</vt:lpstr>
      <vt:lpstr>Projet : Automates Finis &amp; Expressions Rationnelles</vt:lpstr>
      <vt:lpstr>Introduction</vt:lpstr>
      <vt:lpstr>Structure de l'automate</vt:lpstr>
      <vt:lpstr>Structures de données</vt:lpstr>
      <vt:lpstr>Présentation PowerPoint</vt:lpstr>
      <vt:lpstr>2-extraction des caractéristique de l’automate avec le code python</vt:lpstr>
      <vt:lpstr>3-création du dictionnaire de transitions</vt:lpstr>
      <vt:lpstr>Présentation PowerPoint</vt:lpstr>
      <vt:lpstr>Format de l’affichage</vt:lpstr>
      <vt:lpstr>Présentation PowerPoint</vt:lpstr>
      <vt:lpstr>1-Vérification du nombre d’état initial</vt:lpstr>
      <vt:lpstr>2-Vérifcation du nombre de transition par symbole</vt:lpstr>
      <vt:lpstr>Présentation PowerPoint</vt:lpstr>
      <vt:lpstr>2-aucune transition sur l’entrée</vt:lpstr>
      <vt:lpstr>Présentation PowerPoint</vt:lpstr>
      <vt:lpstr>2-vérification des transitions</vt:lpstr>
      <vt:lpstr>Présentation PowerPoint</vt:lpstr>
      <vt:lpstr>Copie de l’automate initial</vt:lpstr>
      <vt:lpstr>Création du nouvel état initial</vt:lpstr>
      <vt:lpstr>Copie des transitions des anciens initiaux sur le nouvel initial</vt:lpstr>
      <vt:lpstr>Présentation PowerPoint</vt:lpstr>
      <vt:lpstr>Utilisation de la fonction ‘fermeture epsilon’</vt:lpstr>
      <vt:lpstr>Présentation PowerPoint</vt:lpstr>
      <vt:lpstr>Création des nouveaux états et ajout des nouvelles transitions</vt:lpstr>
      <vt:lpstr>Recapitulatif</vt:lpstr>
      <vt:lpstr>Fonction utile dans la suite du programme</vt:lpstr>
      <vt:lpstr>Principe de fonctionnement</vt:lpstr>
      <vt:lpstr>Présentation PowerPoint</vt:lpstr>
      <vt:lpstr>1-Création du nouvel état intial </vt:lpstr>
      <vt:lpstr>2-Exploration des symboles </vt:lpstr>
      <vt:lpstr>3-Création des nouveaux états et de leurs transitions</vt:lpstr>
      <vt:lpstr>Présentation PowerPoint</vt:lpstr>
      <vt:lpstr>3-Ajout de l’état puit</vt:lpstr>
      <vt:lpstr>4-Ajout des transitions manquantes</vt:lpstr>
      <vt:lpstr>On utilise la fonction ‘contient_epsilon_transitions’ pour vérifier  laquelle des fonctions de déterminisation utiliser</vt:lpstr>
      <vt:lpstr>Présentation PowerPoint</vt:lpstr>
      <vt:lpstr>Présentation PowerPoint</vt:lpstr>
      <vt:lpstr>Copie de l’automate initial</vt:lpstr>
      <vt:lpstr>2-Inversion des états terminaux</vt:lpstr>
      <vt:lpstr>Présentation PowerPoint</vt:lpstr>
      <vt:lpstr>2-Parcours avec les symboles </vt:lpstr>
      <vt:lpstr>3-Vérification  si l’on termine dans un état terminal</vt:lpstr>
      <vt:lpstr>Présentation PowerPoint</vt:lpstr>
      <vt:lpstr>Présentation PowerPoint</vt:lpstr>
      <vt:lpstr>1-Reconnaissance unique du mot vide </vt:lpstr>
      <vt:lpstr>Présentation PowerPoint</vt:lpstr>
      <vt:lpstr>Partitionner en non terminaux et terminaux</vt:lpstr>
      <vt:lpstr>2-raffinement des groupes </vt:lpstr>
      <vt:lpstr>Présentation PowerPoint</vt:lpstr>
      <vt:lpstr>5-Fusion des groupes </vt:lpstr>
      <vt:lpstr>ILLUSTRATION</vt:lpstr>
      <vt:lpstr>Fonctionnalités implémentées</vt:lpstr>
      <vt:lpstr>Organisation des Tests Automatisés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ASUS</dc:creator>
  <cp:keywords/>
  <dc:description>generated using python-pptx</dc:description>
  <cp:lastModifiedBy>Moaye Paul-Alex YAO</cp:lastModifiedBy>
  <cp:revision>4</cp:revision>
  <dcterms:created xsi:type="dcterms:W3CDTF">2013-01-27T09:14:16Z</dcterms:created>
  <dcterms:modified xsi:type="dcterms:W3CDTF">2025-03-25T06:42:32Z</dcterms:modified>
  <cp:category/>
</cp:coreProperties>
</file>